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74" r:id="rId3"/>
    <p:sldId id="275" r:id="rId4"/>
    <p:sldId id="269" r:id="rId5"/>
    <p:sldId id="277" r:id="rId6"/>
    <p:sldId id="271" r:id="rId7"/>
    <p:sldId id="276" r:id="rId8"/>
    <p:sldId id="262" r:id="rId9"/>
    <p:sldId id="280" r:id="rId10"/>
    <p:sldId id="282" r:id="rId11"/>
    <p:sldId id="283" r:id="rId12"/>
    <p:sldId id="28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939257"/>
            <a:ext cx="5898630" cy="480373"/>
          </a:xfrm>
        </p:spPr>
        <p:txBody>
          <a:bodyPr vert="horz" lIns="91440" tIns="45720" rIns="91440" bIns="45720" rtlCol="0" anchor="t">
            <a:normAutofit/>
          </a:bodyPr>
          <a:lstStyle>
            <a:lvl1pPr>
              <a:defRPr lang="en-US" dirty="0"/>
            </a:lvl1pPr>
          </a:lstStyle>
          <a:p>
            <a:pPr lvl="0"/>
            <a:r>
              <a:rPr lang="en-US"/>
              <a:t>Click to edit Master subtitle style</a:t>
            </a:r>
            <a:endParaRPr lang="en-US" dirty="0"/>
          </a:p>
        </p:txBody>
      </p:sp>
      <p:sp>
        <p:nvSpPr>
          <p:cNvPr id="6" name="Picture Placeholder 10">
            <a:extLst>
              <a:ext uri="{FF2B5EF4-FFF2-40B4-BE49-F238E27FC236}">
                <a16:creationId xmlns:a16="http://schemas.microsoft.com/office/drawing/2014/main" id="{C58F7861-05FC-CC70-0C94-F3BAE39E54EB}"/>
              </a:ext>
            </a:extLst>
          </p:cNvPr>
          <p:cNvSpPr>
            <a:spLocks noGrp="1"/>
          </p:cNvSpPr>
          <p:nvPr>
            <p:ph type="pic" sz="quarter" idx="13" hasCustomPrompt="1"/>
          </p:nvPr>
        </p:nvSpPr>
        <p:spPr>
          <a:xfrm>
            <a:off x="0" y="-1"/>
            <a:ext cx="12192000" cy="4784036"/>
          </a:xfrm>
          <a:blipFill>
            <a:blip r:embed="rId2">
              <a:alphaModFix amt="70000"/>
            </a:blip>
            <a:stretch>
              <a:fillRect/>
            </a:stretch>
          </a:blipFill>
        </p:spPr>
        <p:txBody>
          <a:bodyPr/>
          <a:lstStyle>
            <a:lvl1pPr>
              <a:defRPr/>
            </a:lvl1pPr>
          </a:lstStyle>
          <a:p>
            <a:r>
              <a:rPr lang="en-US" dirty="0"/>
              <a:t> </a:t>
            </a:r>
          </a:p>
        </p:txBody>
      </p:sp>
      <p:sp>
        <p:nvSpPr>
          <p:cNvPr id="5" name="Footer Placeholder 4">
            <a:extLst>
              <a:ext uri="{FF2B5EF4-FFF2-40B4-BE49-F238E27FC236}">
                <a16:creationId xmlns:a16="http://schemas.microsoft.com/office/drawing/2014/main" id="{FDEC7B0B-C375-9D64-1424-3B07B71AF1FE}"/>
              </a:ext>
            </a:extLst>
          </p:cNvPr>
          <p:cNvSpPr>
            <a:spLocks noGrp="1"/>
          </p:cNvSpPr>
          <p:nvPr>
            <p:ph type="ftr" sz="quarter" idx="15"/>
          </p:nvPr>
        </p:nvSpPr>
        <p:spPr>
          <a:xfrm>
            <a:off x="6205927" y="4939715"/>
            <a:ext cx="4420031" cy="479458"/>
          </a:xfrm>
        </p:spPr>
        <p:txBody>
          <a:bodyPr anchor="t"/>
          <a:lstStyle>
            <a:lvl1pPr>
              <a:defRPr sz="1400"/>
            </a:lvl1pPr>
          </a:lstStyle>
          <a:p>
            <a:endParaRPr lang="en-GB"/>
          </a:p>
        </p:txBody>
      </p:sp>
      <p:sp>
        <p:nvSpPr>
          <p:cNvPr id="8" name="Slide Number Placeholder 7">
            <a:extLst>
              <a:ext uri="{FF2B5EF4-FFF2-40B4-BE49-F238E27FC236}">
                <a16:creationId xmlns:a16="http://schemas.microsoft.com/office/drawing/2014/main" id="{A9117021-C08A-0E4F-5F64-FC1A870E4815}"/>
              </a:ext>
            </a:extLst>
          </p:cNvPr>
          <p:cNvSpPr>
            <a:spLocks noGrp="1"/>
          </p:cNvSpPr>
          <p:nvPr>
            <p:ph type="sldNum" sz="quarter" idx="16"/>
          </p:nvPr>
        </p:nvSpPr>
        <p:spPr>
          <a:xfrm>
            <a:off x="11762792" y="4939257"/>
            <a:ext cx="429207" cy="365125"/>
          </a:xfrm>
        </p:spPr>
        <p:txBody>
          <a:bodyPr/>
          <a:lstStyle/>
          <a:p>
            <a:fld id="{7780C8B3-0A7B-4B40-98C9-9C2BA2EE8553}" type="slidenum">
              <a:rPr lang="en-GB" smtClean="0"/>
              <a:t>‹#›</a:t>
            </a:fld>
            <a:endParaRPr lang="en-GB"/>
          </a:p>
        </p:txBody>
      </p:sp>
      <p:pic>
        <p:nvPicPr>
          <p:cNvPr id="12" name="Graphic 11">
            <a:extLst>
              <a:ext uri="{FF2B5EF4-FFF2-40B4-BE49-F238E27FC236}">
                <a16:creationId xmlns:a16="http://schemas.microsoft.com/office/drawing/2014/main" id="{9001D668-DD9C-F5B4-B191-51BDD0B308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3035" y="5873424"/>
            <a:ext cx="1005840" cy="1005840"/>
          </a:xfrm>
          <a:prstGeom prst="rect">
            <a:avLst/>
          </a:prstGeom>
        </p:spPr>
      </p:pic>
      <p:sp>
        <p:nvSpPr>
          <p:cNvPr id="4" name="Title 3">
            <a:extLst>
              <a:ext uri="{FF2B5EF4-FFF2-40B4-BE49-F238E27FC236}">
                <a16:creationId xmlns:a16="http://schemas.microsoft.com/office/drawing/2014/main" id="{009A08CF-24F0-EC7D-277D-CB831E7E7930}"/>
              </a:ext>
            </a:extLst>
          </p:cNvPr>
          <p:cNvSpPr>
            <a:spLocks noGrp="1"/>
          </p:cNvSpPr>
          <p:nvPr>
            <p:ph type="title"/>
          </p:nvPr>
        </p:nvSpPr>
        <p:spPr>
          <a:xfrm>
            <a:off x="-19847" y="5718869"/>
            <a:ext cx="5916168" cy="1143000"/>
          </a:xfrm>
        </p:spPr>
        <p:txBody>
          <a:bodyPr anchor="b">
            <a:normAutofit/>
          </a:bodyPr>
          <a:lstStyle>
            <a:lvl1pPr>
              <a:lnSpc>
                <a:spcPct val="60000"/>
              </a:lnSpc>
              <a:defRPr sz="5200"/>
            </a:lvl1pPr>
          </a:lstStyle>
          <a:p>
            <a:r>
              <a:rPr lang="en-US"/>
              <a:t>Click to edit Master title style</a:t>
            </a:r>
            <a:endParaRPr lang="en-US" dirty="0"/>
          </a:p>
        </p:txBody>
      </p:sp>
    </p:spTree>
    <p:extLst>
      <p:ext uri="{BB962C8B-B14F-4D97-AF65-F5344CB8AC3E}">
        <p14:creationId xmlns:p14="http://schemas.microsoft.com/office/powerpoint/2010/main" val="9685290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06F310-2B8D-3C32-560C-686817E6B487}"/>
              </a:ext>
            </a:extLst>
          </p:cNvPr>
          <p:cNvSpPr>
            <a:spLocks noGrp="1"/>
          </p:cNvSpPr>
          <p:nvPr>
            <p:ph type="title"/>
          </p:nvPr>
        </p:nvSpPr>
        <p:spPr>
          <a:xfrm>
            <a:off x="516249" y="1012175"/>
            <a:ext cx="11113008" cy="849793"/>
          </a:xfrm>
        </p:spPr>
        <p:txBody>
          <a:body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64FD1A6D-2D8E-1FD1-C1AC-CB5E9D5A15CD}"/>
              </a:ext>
            </a:extLst>
          </p:cNvPr>
          <p:cNvSpPr>
            <a:spLocks noGrp="1"/>
          </p:cNvSpPr>
          <p:nvPr>
            <p:ph type="ftr" sz="quarter" idx="11"/>
          </p:nvPr>
        </p:nvSpPr>
        <p:spPr>
          <a:xfrm>
            <a:off x="542375" y="110364"/>
            <a:ext cx="5276852" cy="365125"/>
          </a:xfrm>
        </p:spPr>
        <p:txBody>
          <a:bodyPr/>
          <a:lstStyle/>
          <a:p>
            <a:endParaRPr lang="en-GB"/>
          </a:p>
        </p:txBody>
      </p:sp>
      <p:sp>
        <p:nvSpPr>
          <p:cNvPr id="2" name="Date Placeholder 1">
            <a:extLst>
              <a:ext uri="{FF2B5EF4-FFF2-40B4-BE49-F238E27FC236}">
                <a16:creationId xmlns:a16="http://schemas.microsoft.com/office/drawing/2014/main" id="{1FADE430-EE65-B675-F031-7651DE9D69AC}"/>
              </a:ext>
            </a:extLst>
          </p:cNvPr>
          <p:cNvSpPr>
            <a:spLocks noGrp="1"/>
          </p:cNvSpPr>
          <p:nvPr>
            <p:ph type="dt" sz="half" idx="10"/>
          </p:nvPr>
        </p:nvSpPr>
        <p:spPr/>
        <p:txBody>
          <a:bodyPr/>
          <a:lstStyle/>
          <a:p>
            <a:fld id="{03A35706-6091-4C0A-961E-ADD60BE32441}" type="datetimeFigureOut">
              <a:rPr lang="en-GB" smtClean="0"/>
              <a:t>04/09/2026</a:t>
            </a:fld>
            <a:endParaRPr lang="en-GB"/>
          </a:p>
        </p:txBody>
      </p:sp>
      <p:sp>
        <p:nvSpPr>
          <p:cNvPr id="9" name="Slide Number Placeholder 8">
            <a:extLst>
              <a:ext uri="{FF2B5EF4-FFF2-40B4-BE49-F238E27FC236}">
                <a16:creationId xmlns:a16="http://schemas.microsoft.com/office/drawing/2014/main" id="{27305BC9-1670-00D4-5A66-F52444DA9C94}"/>
              </a:ext>
            </a:extLst>
          </p:cNvPr>
          <p:cNvSpPr>
            <a:spLocks noGrp="1"/>
          </p:cNvSpPr>
          <p:nvPr>
            <p:ph type="sldNum" sz="quarter" idx="12"/>
          </p:nvPr>
        </p:nvSpPr>
        <p:spPr>
          <a:xfrm>
            <a:off x="11123959" y="104649"/>
            <a:ext cx="429207" cy="365125"/>
          </a:xfrm>
        </p:spPr>
        <p:txBody>
          <a:bodyPr/>
          <a:lstStyle/>
          <a:p>
            <a:fld id="{7780C8B3-0A7B-4B40-98C9-9C2BA2EE8553}" type="slidenum">
              <a:rPr lang="en-GB" smtClean="0"/>
              <a:t>‹#›</a:t>
            </a:fld>
            <a:endParaRPr lang="en-GB"/>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9496" y="2115542"/>
            <a:ext cx="11013670" cy="4451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4604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5457214"/>
            <a:ext cx="4206240" cy="1380744"/>
          </a:xfrm>
        </p:spPr>
        <p:txBody>
          <a:bodyPr vert="horz" lIns="91440" tIns="45720" rIns="91440" bIns="45720" rtlCol="0" anchor="b">
            <a:normAutofit/>
          </a:bodyPr>
          <a:lstStyle>
            <a:lvl1pPr>
              <a:defRPr lang="en-US"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0" y="0"/>
            <a:ext cx="6096000" cy="6858000"/>
          </a:xfrm>
          <a:blipFill>
            <a:blip r:embed="rId2">
              <a:alphaModFix amt="70000"/>
            </a:blip>
            <a:stretch>
              <a:fillRect/>
            </a:stretch>
          </a:blipFill>
        </p:spPr>
        <p:txBody>
          <a:bodyPr/>
          <a:lstStyle>
            <a:lvl1pPr>
              <a:defRPr/>
            </a:lvl1pPr>
          </a:lstStyle>
          <a:p>
            <a:r>
              <a:rPr lang="en-US" dirty="0"/>
              <a:t> </a:t>
            </a:r>
          </a:p>
        </p:txBody>
      </p:sp>
      <p:sp>
        <p:nvSpPr>
          <p:cNvPr id="4" name="Title 3">
            <a:extLst>
              <a:ext uri="{FF2B5EF4-FFF2-40B4-BE49-F238E27FC236}">
                <a16:creationId xmlns:a16="http://schemas.microsoft.com/office/drawing/2014/main" id="{E9134185-2980-312E-60AF-F360D16FB9EB}"/>
              </a:ext>
            </a:extLst>
          </p:cNvPr>
          <p:cNvSpPr>
            <a:spLocks noGrp="1"/>
          </p:cNvSpPr>
          <p:nvPr>
            <p:ph type="title"/>
          </p:nvPr>
        </p:nvSpPr>
        <p:spPr>
          <a:xfrm>
            <a:off x="-18288" y="81290"/>
            <a:ext cx="4654296" cy="3739896"/>
          </a:xfrm>
        </p:spPr>
        <p:txBody>
          <a:bodyPr/>
          <a:lstStyle/>
          <a:p>
            <a:r>
              <a:rPr lang="en-US"/>
              <a:t>Click to edit Master title style</a:t>
            </a:r>
            <a:endParaRPr lang="en-US" dirty="0"/>
          </a:p>
        </p:txBody>
      </p:sp>
    </p:spTree>
    <p:extLst>
      <p:ext uri="{BB962C8B-B14F-4D97-AF65-F5344CB8AC3E}">
        <p14:creationId xmlns:p14="http://schemas.microsoft.com/office/powerpoint/2010/main" val="4886085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 y="6174463"/>
            <a:ext cx="5891134" cy="654839"/>
          </a:xfrm>
        </p:spPr>
        <p:txBody>
          <a:bodyPr vert="horz" lIns="91440" tIns="45720" rIns="91440" bIns="45720" rtlCol="0" anchor="b">
            <a:normAutofit/>
          </a:bodyPr>
          <a:lstStyle>
            <a:lvl1pPr>
              <a:defRPr lang="en-US" dirty="0"/>
            </a:lvl1pPr>
          </a:lstStyle>
          <a:p>
            <a:pPr lvl="0"/>
            <a:r>
              <a:rPr lang="en-US"/>
              <a:t>Click to edit Master subtitle style</a:t>
            </a:r>
            <a:endParaRPr lang="en-US" dirty="0"/>
          </a:p>
        </p:txBody>
      </p:sp>
      <p:pic>
        <p:nvPicPr>
          <p:cNvPr id="7" name="Graphic 6">
            <a:extLst>
              <a:ext uri="{FF2B5EF4-FFF2-40B4-BE49-F238E27FC236}">
                <a16:creationId xmlns:a16="http://schemas.microsoft.com/office/drawing/2014/main" id="{D29E0058-93A2-5291-6ACA-A043086266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03035" y="5873424"/>
            <a:ext cx="1005840" cy="1005840"/>
          </a:xfrm>
          <a:prstGeom prst="rect">
            <a:avLst/>
          </a:prstGeom>
        </p:spPr>
      </p:pic>
      <p:sp>
        <p:nvSpPr>
          <p:cNvPr id="5" name="Footer Placeholder 4">
            <a:extLst>
              <a:ext uri="{FF2B5EF4-FFF2-40B4-BE49-F238E27FC236}">
                <a16:creationId xmlns:a16="http://schemas.microsoft.com/office/drawing/2014/main" id="{AA3F14EE-EFB3-D2DC-CEAA-621D66627158}"/>
              </a:ext>
            </a:extLst>
          </p:cNvPr>
          <p:cNvSpPr>
            <a:spLocks noGrp="1"/>
          </p:cNvSpPr>
          <p:nvPr>
            <p:ph type="ftr" sz="quarter" idx="11"/>
          </p:nvPr>
        </p:nvSpPr>
        <p:spPr/>
        <p:txBody>
          <a:bodyPr/>
          <a:lstStyle/>
          <a:p>
            <a:endParaRPr lang="en-GB"/>
          </a:p>
        </p:txBody>
      </p:sp>
      <p:sp>
        <p:nvSpPr>
          <p:cNvPr id="4" name="Date Placeholder 3">
            <a:extLst>
              <a:ext uri="{FF2B5EF4-FFF2-40B4-BE49-F238E27FC236}">
                <a16:creationId xmlns:a16="http://schemas.microsoft.com/office/drawing/2014/main" id="{7D33E0DC-DE5C-286F-36BD-6985F4A6C3DB}"/>
              </a:ext>
            </a:extLst>
          </p:cNvPr>
          <p:cNvSpPr>
            <a:spLocks noGrp="1"/>
          </p:cNvSpPr>
          <p:nvPr>
            <p:ph type="dt" sz="half" idx="10"/>
          </p:nvPr>
        </p:nvSpPr>
        <p:spPr/>
        <p:txBody>
          <a:bodyPr/>
          <a:lstStyle/>
          <a:p>
            <a:fld id="{03A35706-6091-4C0A-961E-ADD60BE32441}" type="datetimeFigureOut">
              <a:rPr lang="en-GB" smtClean="0"/>
              <a:t>04/09/2026</a:t>
            </a:fld>
            <a:endParaRPr lang="en-GB"/>
          </a:p>
        </p:txBody>
      </p:sp>
      <p:sp>
        <p:nvSpPr>
          <p:cNvPr id="10" name="Slide Number Placeholder 9">
            <a:extLst>
              <a:ext uri="{FF2B5EF4-FFF2-40B4-BE49-F238E27FC236}">
                <a16:creationId xmlns:a16="http://schemas.microsoft.com/office/drawing/2014/main" id="{1207AF81-9CDB-689F-CE00-62257104ECAA}"/>
              </a:ext>
            </a:extLst>
          </p:cNvPr>
          <p:cNvSpPr>
            <a:spLocks noGrp="1"/>
          </p:cNvSpPr>
          <p:nvPr>
            <p:ph type="sldNum" sz="quarter" idx="12"/>
          </p:nvPr>
        </p:nvSpPr>
        <p:spPr/>
        <p:txBody>
          <a:bodyPr/>
          <a:lstStyle/>
          <a:p>
            <a:fld id="{7780C8B3-0A7B-4B40-98C9-9C2BA2EE8553}" type="slidenum">
              <a:rPr lang="en-GB" smtClean="0"/>
              <a:t>‹#›</a:t>
            </a:fld>
            <a:endParaRPr lang="en-GB"/>
          </a:p>
        </p:txBody>
      </p:sp>
      <p:sp>
        <p:nvSpPr>
          <p:cNvPr id="6" name="Title 5">
            <a:extLst>
              <a:ext uri="{FF2B5EF4-FFF2-40B4-BE49-F238E27FC236}">
                <a16:creationId xmlns:a16="http://schemas.microsoft.com/office/drawing/2014/main" id="{570B1373-40A5-190F-BE9F-8FC310F7B0D2}"/>
              </a:ext>
            </a:extLst>
          </p:cNvPr>
          <p:cNvSpPr>
            <a:spLocks noGrp="1"/>
          </p:cNvSpPr>
          <p:nvPr>
            <p:ph type="title"/>
          </p:nvPr>
        </p:nvSpPr>
        <p:spPr>
          <a:xfrm>
            <a:off x="-18288" y="2159632"/>
            <a:ext cx="9683496" cy="3776472"/>
          </a:xfrm>
        </p:spPr>
        <p:txBody>
          <a:bodyPr anchor="b"/>
          <a:lstStyle/>
          <a:p>
            <a:r>
              <a:rPr lang="en-US"/>
              <a:t>Click to edit Master title style</a:t>
            </a:r>
          </a:p>
        </p:txBody>
      </p:sp>
    </p:spTree>
    <p:extLst>
      <p:ext uri="{BB962C8B-B14F-4D97-AF65-F5344CB8AC3E}">
        <p14:creationId xmlns:p14="http://schemas.microsoft.com/office/powerpoint/2010/main" val="17214821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4E7A70C-B49B-5779-BA11-88AE4939E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377355" y="83125"/>
            <a:ext cx="731520" cy="731520"/>
          </a:xfrm>
          <a:prstGeom prst="rect">
            <a:avLst/>
          </a:prstGeom>
        </p:spPr>
      </p:pic>
      <p:sp>
        <p:nvSpPr>
          <p:cNvPr id="3" name="Title 2">
            <a:extLst>
              <a:ext uri="{FF2B5EF4-FFF2-40B4-BE49-F238E27FC236}">
                <a16:creationId xmlns:a16="http://schemas.microsoft.com/office/drawing/2014/main" id="{68197F50-0DC4-261A-813C-264E7361D716}"/>
              </a:ext>
            </a:extLst>
          </p:cNvPr>
          <p:cNvSpPr>
            <a:spLocks noGrp="1"/>
          </p:cNvSpPr>
          <p:nvPr>
            <p:ph type="title"/>
          </p:nvPr>
        </p:nvSpPr>
        <p:spPr>
          <a:xfrm>
            <a:off x="-18288" y="2184032"/>
            <a:ext cx="8074152" cy="4718304"/>
          </a:xfrm>
        </p:spPr>
        <p:txBody>
          <a:bodyPr anchor="b"/>
          <a:lstStyle/>
          <a:p>
            <a:r>
              <a:rPr lang="en-US"/>
              <a:t>Click to edit Master title style</a:t>
            </a:r>
            <a:endParaRPr lang="en-US" dirty="0"/>
          </a:p>
        </p:txBody>
      </p:sp>
    </p:spTree>
    <p:extLst>
      <p:ext uri="{BB962C8B-B14F-4D97-AF65-F5344CB8AC3E}">
        <p14:creationId xmlns:p14="http://schemas.microsoft.com/office/powerpoint/2010/main" val="29990421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 y="82296"/>
            <a:ext cx="8139659" cy="1554480"/>
          </a:xfrm>
        </p:spPr>
        <p:txBody>
          <a:bodyPr anchor="t">
            <a:normAutofit/>
          </a:bodyPr>
          <a:lstStyle>
            <a:lvl1pPr>
              <a:defRPr sz="56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 y="1896472"/>
            <a:ext cx="8139660" cy="3557904"/>
          </a:xfrm>
        </p:spPr>
        <p:txBody>
          <a:bodyPr>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Oval 7">
            <a:extLst>
              <a:ext uri="{FF2B5EF4-FFF2-40B4-BE49-F238E27FC236}">
                <a16:creationId xmlns:a16="http://schemas.microsoft.com/office/drawing/2014/main" id="{175C8E38-E957-9E3C-9A05-717C0F009AB9}"/>
              </a:ext>
            </a:extLst>
          </p:cNvPr>
          <p:cNvSpPr/>
          <p:nvPr/>
        </p:nvSpPr>
        <p:spPr>
          <a:xfrm>
            <a:off x="8552512" y="3218512"/>
            <a:ext cx="3557904" cy="3557904"/>
          </a:xfrm>
          <a:prstGeom prst="ellipse">
            <a:avLst/>
          </a:prstGeom>
          <a:no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01E193C2-09EC-BB41-5A34-007D34EB8B49}"/>
              </a:ext>
            </a:extLst>
          </p:cNvPr>
          <p:cNvSpPr>
            <a:spLocks noGrp="1"/>
          </p:cNvSpPr>
          <p:nvPr>
            <p:ph type="sldNum" sz="quarter" idx="12"/>
          </p:nvPr>
        </p:nvSpPr>
        <p:spPr>
          <a:xfrm>
            <a:off x="11762793" y="100701"/>
            <a:ext cx="429207" cy="365125"/>
          </a:xfrm>
        </p:spPr>
        <p:txBody>
          <a:bodyPr/>
          <a:lstStyle/>
          <a:p>
            <a:fld id="{7780C8B3-0A7B-4B40-98C9-9C2BA2EE8553}" type="slidenum">
              <a:rPr lang="en-GB" smtClean="0"/>
              <a:t>‹#›</a:t>
            </a:fld>
            <a:endParaRPr lang="en-GB"/>
          </a:p>
        </p:txBody>
      </p:sp>
    </p:spTree>
    <p:extLst>
      <p:ext uri="{BB962C8B-B14F-4D97-AF65-F5344CB8AC3E}">
        <p14:creationId xmlns:p14="http://schemas.microsoft.com/office/powerpoint/2010/main" val="3182534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66396" y="621792"/>
            <a:ext cx="5386715" cy="1816898"/>
          </a:xfrm>
        </p:spPr>
        <p:txBody>
          <a:bodyPr anchor="t">
            <a:noAutofit/>
          </a:bodyPr>
          <a:lstStyle>
            <a:lvl1pPr>
              <a:defRPr sz="5600"/>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hasCustomPrompt="1"/>
          </p:nvPr>
        </p:nvSpPr>
        <p:spPr>
          <a:xfrm>
            <a:off x="0" y="0"/>
            <a:ext cx="5906642" cy="6858000"/>
          </a:xfrm>
          <a:blipFill>
            <a:blip r:embed="rId2">
              <a:alphaModFix amt="70000"/>
            </a:blip>
            <a:stretch>
              <a:fillRect/>
            </a:stretch>
          </a:blipFill>
        </p:spPr>
        <p:txBody>
          <a:bodyPr/>
          <a:lstStyle>
            <a:lvl1pPr>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190488" y="110364"/>
            <a:ext cx="5349239" cy="365125"/>
          </a:xfrm>
        </p:spPr>
        <p:txBody>
          <a:bodyPr/>
          <a:lstStyle/>
          <a:p>
            <a:endParaRPr lang="en-GB"/>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762793" y="110364"/>
            <a:ext cx="429207" cy="365125"/>
          </a:xfrm>
        </p:spPr>
        <p:txBody>
          <a:bodyPr/>
          <a:lstStyle/>
          <a:p>
            <a:fld id="{7780C8B3-0A7B-4B40-98C9-9C2BA2EE8553}" type="slidenum">
              <a:rPr lang="en-GB" smtClean="0"/>
              <a:t>‹#›</a:t>
            </a:fld>
            <a:endParaRPr lang="en-GB"/>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90488" y="2740228"/>
            <a:ext cx="5906642" cy="4096512"/>
          </a:xfrm>
        </p:spPr>
        <p:txBody>
          <a:bodyPr anchor="b">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9177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178B15-836F-D50E-D616-40C9373248FF}"/>
              </a:ext>
            </a:extLst>
          </p:cNvPr>
          <p:cNvSpPr>
            <a:spLocks noGrp="1"/>
          </p:cNvSpPr>
          <p:nvPr>
            <p:ph type="title"/>
          </p:nvPr>
        </p:nvSpPr>
        <p:spPr>
          <a:xfrm>
            <a:off x="539645" y="987552"/>
            <a:ext cx="5366480" cy="4044508"/>
          </a:xfrm>
        </p:spPr>
        <p:txBody>
          <a:bodyPr>
            <a:normAutofit/>
          </a:bodyPr>
          <a:lstStyle>
            <a:lvl1pPr>
              <a:defRPr sz="5600"/>
            </a:lvl1pPr>
          </a:lstStyle>
          <a:p>
            <a:r>
              <a:rPr lang="en-US"/>
              <a:t>Click to edit Master title style</a:t>
            </a:r>
            <a:endParaRPr lang="en-US" dirty="0"/>
          </a:p>
        </p:txBody>
      </p:sp>
      <p:sp>
        <p:nvSpPr>
          <p:cNvPr id="3" name="Footer Placeholder 4">
            <a:extLst>
              <a:ext uri="{FF2B5EF4-FFF2-40B4-BE49-F238E27FC236}">
                <a16:creationId xmlns:a16="http://schemas.microsoft.com/office/drawing/2014/main" id="{83A196D4-110B-6911-7AF5-9149D3FFF8BC}"/>
              </a:ext>
            </a:extLst>
          </p:cNvPr>
          <p:cNvSpPr>
            <a:spLocks noGrp="1"/>
          </p:cNvSpPr>
          <p:nvPr>
            <p:ph type="ftr" sz="quarter" idx="11"/>
          </p:nvPr>
        </p:nvSpPr>
        <p:spPr>
          <a:xfrm>
            <a:off x="532150" y="100701"/>
            <a:ext cx="5366480" cy="365125"/>
          </a:xfrm>
        </p:spPr>
        <p:txBody>
          <a:bodyPr/>
          <a:lstStyle/>
          <a:p>
            <a:endParaRPr lang="en-GB"/>
          </a:p>
        </p:txBody>
      </p:sp>
      <p:sp>
        <p:nvSpPr>
          <p:cNvPr id="2" name="Date Placeholder 3">
            <a:extLst>
              <a:ext uri="{FF2B5EF4-FFF2-40B4-BE49-F238E27FC236}">
                <a16:creationId xmlns:a16="http://schemas.microsoft.com/office/drawing/2014/main" id="{A8D9253F-93F3-9EB9-BFA6-49C9461DE0DB}"/>
              </a:ext>
            </a:extLst>
          </p:cNvPr>
          <p:cNvSpPr>
            <a:spLocks noGrp="1"/>
          </p:cNvSpPr>
          <p:nvPr>
            <p:ph type="dt" sz="half" idx="10"/>
          </p:nvPr>
        </p:nvSpPr>
        <p:spPr>
          <a:xfrm>
            <a:off x="6190488" y="100701"/>
            <a:ext cx="2940449" cy="365125"/>
          </a:xfrm>
        </p:spPr>
        <p:txBody>
          <a:bodyPr/>
          <a:lstStyle/>
          <a:p>
            <a:fld id="{03A35706-6091-4C0A-961E-ADD60BE32441}" type="datetimeFigureOut">
              <a:rPr lang="en-GB" smtClean="0"/>
              <a:t>04/09/2026</a:t>
            </a:fld>
            <a:endParaRPr lang="en-GB"/>
          </a:p>
        </p:txBody>
      </p:sp>
      <p:sp>
        <p:nvSpPr>
          <p:cNvPr id="9" name="Slide Number Placeholder 5">
            <a:extLst>
              <a:ext uri="{FF2B5EF4-FFF2-40B4-BE49-F238E27FC236}">
                <a16:creationId xmlns:a16="http://schemas.microsoft.com/office/drawing/2014/main" id="{B94C6C96-D651-5D6B-830B-07E5A35424C7}"/>
              </a:ext>
            </a:extLst>
          </p:cNvPr>
          <p:cNvSpPr>
            <a:spLocks noGrp="1"/>
          </p:cNvSpPr>
          <p:nvPr>
            <p:ph type="sldNum" sz="quarter" idx="12"/>
          </p:nvPr>
        </p:nvSpPr>
        <p:spPr>
          <a:xfrm>
            <a:off x="11105731" y="100701"/>
            <a:ext cx="429207" cy="365125"/>
          </a:xfrm>
        </p:spPr>
        <p:txBody>
          <a:bodyPr/>
          <a:lstStyle/>
          <a:p>
            <a:fld id="{7780C8B3-0A7B-4B40-98C9-9C2BA2EE8553}" type="slidenum">
              <a:rPr lang="en-GB" smtClean="0"/>
              <a:t>‹#›</a:t>
            </a:fld>
            <a:endParaRPr lang="en-GB"/>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190488" y="969264"/>
            <a:ext cx="5336753"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43518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9496" y="988979"/>
            <a:ext cx="3462878" cy="2942419"/>
          </a:xfrm>
        </p:spPr>
        <p:txBody>
          <a:bodyPr>
            <a:normAutofit/>
          </a:bodyPr>
          <a:lstStyle>
            <a:lvl1pPr>
              <a:defRPr sz="560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37A9910B-18FC-4A92-025A-A88AC7CD6B13}"/>
              </a:ext>
            </a:extLst>
          </p:cNvPr>
          <p:cNvSpPr>
            <a:spLocks noGrp="1"/>
          </p:cNvSpPr>
          <p:nvPr>
            <p:ph type="ftr" sz="quarter" idx="11"/>
          </p:nvPr>
        </p:nvSpPr>
        <p:spPr>
          <a:xfrm>
            <a:off x="532150" y="100701"/>
            <a:ext cx="3470224" cy="365125"/>
          </a:xfrm>
        </p:spPr>
        <p:txBody>
          <a:bodyPr/>
          <a:lstStyle/>
          <a:p>
            <a:endParaRPr lang="en-GB"/>
          </a:p>
        </p:txBody>
      </p:sp>
      <p:sp>
        <p:nvSpPr>
          <p:cNvPr id="4" name="Date Placeholder 3">
            <a:extLst>
              <a:ext uri="{FF2B5EF4-FFF2-40B4-BE49-F238E27FC236}">
                <a16:creationId xmlns:a16="http://schemas.microsoft.com/office/drawing/2014/main" id="{10752728-D41A-655E-871F-F76147E0E991}"/>
              </a:ext>
            </a:extLst>
          </p:cNvPr>
          <p:cNvSpPr>
            <a:spLocks noGrp="1"/>
          </p:cNvSpPr>
          <p:nvPr>
            <p:ph type="dt" sz="half" idx="10"/>
          </p:nvPr>
        </p:nvSpPr>
        <p:spPr>
          <a:xfrm>
            <a:off x="4317167" y="100701"/>
            <a:ext cx="2940449" cy="365125"/>
          </a:xfrm>
        </p:spPr>
        <p:txBody>
          <a:bodyPr/>
          <a:lstStyle/>
          <a:p>
            <a:fld id="{03A35706-6091-4C0A-961E-ADD60BE32441}" type="datetimeFigureOut">
              <a:rPr lang="en-GB" smtClean="0"/>
              <a:t>04/09/2026</a:t>
            </a:fld>
            <a:endParaRPr lang="en-GB"/>
          </a:p>
        </p:txBody>
      </p:sp>
      <p:sp>
        <p:nvSpPr>
          <p:cNvPr id="9" name="Slide Number Placeholder 5">
            <a:extLst>
              <a:ext uri="{FF2B5EF4-FFF2-40B4-BE49-F238E27FC236}">
                <a16:creationId xmlns:a16="http://schemas.microsoft.com/office/drawing/2014/main" id="{EE07CC96-728B-298D-B2D6-54C4E9F0E9CA}"/>
              </a:ext>
            </a:extLst>
          </p:cNvPr>
          <p:cNvSpPr>
            <a:spLocks noGrp="1"/>
          </p:cNvSpPr>
          <p:nvPr>
            <p:ph type="sldNum" sz="quarter" idx="12"/>
          </p:nvPr>
        </p:nvSpPr>
        <p:spPr>
          <a:xfrm>
            <a:off x="11105731" y="100701"/>
            <a:ext cx="429207" cy="365125"/>
          </a:xfrm>
        </p:spPr>
        <p:txBody>
          <a:bodyPr/>
          <a:lstStyle/>
          <a:p>
            <a:fld id="{7780C8B3-0A7B-4B40-98C9-9C2BA2EE8553}" type="slidenum">
              <a:rPr lang="en-GB" smtClean="0"/>
              <a:t>‹#›</a:t>
            </a:fld>
            <a:endParaRPr lang="en-GB"/>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17167" y="967689"/>
            <a:ext cx="7217771" cy="52371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8672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7D0064E-1F0E-2DDF-C6B5-9CE196C4B560}"/>
              </a:ext>
            </a:extLst>
          </p:cNvPr>
          <p:cNvSpPr>
            <a:spLocks noGrp="1"/>
          </p:cNvSpPr>
          <p:nvPr>
            <p:ph type="title"/>
          </p:nvPr>
        </p:nvSpPr>
        <p:spPr>
          <a:xfrm>
            <a:off x="5045804" y="612140"/>
            <a:ext cx="6499655" cy="1519612"/>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804012" cy="6858000"/>
          </a:xfrm>
          <a:blipFill>
            <a:blip r:embed="rId2">
              <a:alphaModFix amt="70000"/>
            </a:blip>
            <a:stretch>
              <a:fillRect/>
            </a:stretch>
          </a:blipFill>
        </p:spPr>
        <p:txBody>
          <a:bodyPr/>
          <a:lstStyle>
            <a:lvl1pPr>
              <a:defRPr lang="en-US" dirty="0"/>
            </a:lvl1pPr>
          </a:lstStyle>
          <a:p>
            <a:r>
              <a:rPr lang="en-US" dirty="0"/>
              <a:t> </a:t>
            </a:r>
          </a:p>
        </p:txBody>
      </p:sp>
      <p:sp>
        <p:nvSpPr>
          <p:cNvPr id="7" name="Content Placeholder 7">
            <a:extLst>
              <a:ext uri="{FF2B5EF4-FFF2-40B4-BE49-F238E27FC236}">
                <a16:creationId xmlns:a16="http://schemas.microsoft.com/office/drawing/2014/main" id="{D478DAE4-13AB-5772-07E6-B3264F1E3141}"/>
              </a:ext>
            </a:extLst>
          </p:cNvPr>
          <p:cNvSpPr>
            <a:spLocks noGrp="1"/>
          </p:cNvSpPr>
          <p:nvPr>
            <p:ph sz="quarter" idx="14"/>
          </p:nvPr>
        </p:nvSpPr>
        <p:spPr>
          <a:xfrm>
            <a:off x="5104122" y="2457406"/>
            <a:ext cx="6441338" cy="3778977"/>
          </a:xfrm>
        </p:spPr>
        <p:txBody>
          <a:bodyPr anchor="t"/>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04122" y="6452990"/>
            <a:ext cx="1968375" cy="365125"/>
          </a:xfrm>
        </p:spPr>
        <p:txBody>
          <a:bodyPr anchor="b"/>
          <a:lstStyle/>
          <a:p>
            <a:endParaRPr lang="en-GB"/>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16252" y="6452989"/>
            <a:ext cx="429207" cy="365125"/>
          </a:xfrm>
        </p:spPr>
        <p:txBody>
          <a:bodyPr anchor="b"/>
          <a:lstStyle/>
          <a:p>
            <a:fld id="{7780C8B3-0A7B-4B40-98C9-9C2BA2EE8553}" type="slidenum">
              <a:rPr lang="en-GB" smtClean="0"/>
              <a:t>‹#›</a:t>
            </a:fld>
            <a:endParaRPr lang="en-GB"/>
          </a:p>
        </p:txBody>
      </p:sp>
    </p:spTree>
    <p:extLst>
      <p:ext uri="{BB962C8B-B14F-4D97-AF65-F5344CB8AC3E}">
        <p14:creationId xmlns:p14="http://schemas.microsoft.com/office/powerpoint/2010/main" val="3516298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F6858-35EF-4C90-B3F5-339B7EF1F60F}"/>
              </a:ext>
            </a:extLst>
          </p:cNvPr>
          <p:cNvSpPr>
            <a:spLocks noGrp="1"/>
          </p:cNvSpPr>
          <p:nvPr>
            <p:ph type="title"/>
          </p:nvPr>
        </p:nvSpPr>
        <p:spPr>
          <a:xfrm>
            <a:off x="4281793" y="621792"/>
            <a:ext cx="7252710" cy="1138769"/>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blip>
            <a:stretch>
              <a:fillRect/>
            </a:stretch>
          </a:blipFill>
        </p:spPr>
        <p:txBody>
          <a:bodyPr/>
          <a:lstStyle>
            <a:lvl1pPr>
              <a:defRPr/>
            </a:lvl1pPr>
          </a:lstStyle>
          <a:p>
            <a:r>
              <a:rPr lang="en-US" dirty="0"/>
              <a:t> </a:t>
            </a:r>
          </a:p>
        </p:txBody>
      </p:sp>
      <p:sp>
        <p:nvSpPr>
          <p:cNvPr id="6" name="Content Placeholder 7">
            <a:extLst>
              <a:ext uri="{FF2B5EF4-FFF2-40B4-BE49-F238E27FC236}">
                <a16:creationId xmlns:a16="http://schemas.microsoft.com/office/drawing/2014/main" id="{72FCF01F-6AD4-FD29-865E-65BD55CF89DF}"/>
              </a:ext>
            </a:extLst>
          </p:cNvPr>
          <p:cNvSpPr>
            <a:spLocks noGrp="1"/>
          </p:cNvSpPr>
          <p:nvPr>
            <p:ph sz="quarter" idx="14"/>
          </p:nvPr>
        </p:nvSpPr>
        <p:spPr>
          <a:xfrm>
            <a:off x="4309088"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8">
            <a:extLst>
              <a:ext uri="{FF2B5EF4-FFF2-40B4-BE49-F238E27FC236}">
                <a16:creationId xmlns:a16="http://schemas.microsoft.com/office/drawing/2014/main" id="{4F9B8FC8-8820-A655-2A18-E8F8FC2C72DE}"/>
              </a:ext>
            </a:extLst>
          </p:cNvPr>
          <p:cNvSpPr>
            <a:spLocks noGrp="1"/>
          </p:cNvSpPr>
          <p:nvPr>
            <p:ph type="ftr" sz="quarter" idx="16"/>
          </p:nvPr>
        </p:nvSpPr>
        <p:spPr>
          <a:xfrm>
            <a:off x="4281793" y="6492875"/>
            <a:ext cx="1968375" cy="365125"/>
          </a:xfrm>
        </p:spPr>
        <p:txBody>
          <a:bodyPr anchor="b"/>
          <a:lstStyle/>
          <a:p>
            <a:endParaRPr lang="en-GB"/>
          </a:p>
        </p:txBody>
      </p:sp>
      <p:sp>
        <p:nvSpPr>
          <p:cNvPr id="13" name="Date Placeholder 2">
            <a:extLst>
              <a:ext uri="{FF2B5EF4-FFF2-40B4-BE49-F238E27FC236}">
                <a16:creationId xmlns:a16="http://schemas.microsoft.com/office/drawing/2014/main" id="{A8C032E2-BBA3-EA74-8FE1-5AFC46A21AE1}"/>
              </a:ext>
            </a:extLst>
          </p:cNvPr>
          <p:cNvSpPr>
            <a:spLocks noGrp="1"/>
          </p:cNvSpPr>
          <p:nvPr>
            <p:ph type="dt" sz="half" idx="18"/>
          </p:nvPr>
        </p:nvSpPr>
        <p:spPr>
          <a:xfrm>
            <a:off x="9023903" y="6492875"/>
            <a:ext cx="1596200" cy="365125"/>
          </a:xfrm>
        </p:spPr>
        <p:txBody>
          <a:bodyPr anchor="b"/>
          <a:lstStyle/>
          <a:p>
            <a:fld id="{03A35706-6091-4C0A-961E-ADD60BE32441}" type="datetimeFigureOut">
              <a:rPr lang="en-GB" smtClean="0"/>
              <a:t>04/09/2026</a:t>
            </a:fld>
            <a:endParaRPr lang="en-GB"/>
          </a:p>
        </p:txBody>
      </p:sp>
      <p:sp>
        <p:nvSpPr>
          <p:cNvPr id="12" name="Slide Number Placeholder 9">
            <a:extLst>
              <a:ext uri="{FF2B5EF4-FFF2-40B4-BE49-F238E27FC236}">
                <a16:creationId xmlns:a16="http://schemas.microsoft.com/office/drawing/2014/main" id="{D28087CA-07B9-D0D2-3AA7-C34B5C9645B8}"/>
              </a:ext>
            </a:extLst>
          </p:cNvPr>
          <p:cNvSpPr>
            <a:spLocks noGrp="1"/>
          </p:cNvSpPr>
          <p:nvPr>
            <p:ph type="sldNum" sz="quarter" idx="17"/>
          </p:nvPr>
        </p:nvSpPr>
        <p:spPr>
          <a:xfrm>
            <a:off x="11105296" y="6492875"/>
            <a:ext cx="429207" cy="365125"/>
          </a:xfrm>
        </p:spPr>
        <p:txBody>
          <a:bodyPr anchor="b"/>
          <a:lstStyle/>
          <a:p>
            <a:fld id="{7780C8B3-0A7B-4B40-98C9-9C2BA2EE8553}" type="slidenum">
              <a:rPr lang="en-GB" smtClean="0"/>
              <a:t>‹#›</a:t>
            </a:fld>
            <a:endParaRPr lang="en-GB"/>
          </a:p>
        </p:txBody>
      </p:sp>
    </p:spTree>
    <p:extLst>
      <p:ext uri="{BB962C8B-B14F-4D97-AF65-F5344CB8AC3E}">
        <p14:creationId xmlns:p14="http://schemas.microsoft.com/office/powerpoint/2010/main" val="4285692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7A932ED1-5750-0D24-8D58-961B6F20FA21}"/>
              </a:ext>
            </a:extLst>
          </p:cNvPr>
          <p:cNvSpPr>
            <a:spLocks noGrp="1"/>
          </p:cNvSpPr>
          <p:nvPr>
            <p:ph type="title"/>
          </p:nvPr>
        </p:nvSpPr>
        <p:spPr>
          <a:xfrm>
            <a:off x="542307" y="621792"/>
            <a:ext cx="7252710" cy="1138769"/>
          </a:xfrm>
        </p:spPr>
        <p:txBody>
          <a:bodyPr/>
          <a:lstStyle/>
          <a:p>
            <a:r>
              <a:rPr lang="en-US"/>
              <a:t>Click to edit Master title style</a:t>
            </a:r>
            <a:endParaRPr lang="en-US" dirty="0"/>
          </a:p>
        </p:txBody>
      </p:sp>
      <p:sp>
        <p:nvSpPr>
          <p:cNvPr id="9" name="Content Placeholder 7">
            <a:extLst>
              <a:ext uri="{FF2B5EF4-FFF2-40B4-BE49-F238E27FC236}">
                <a16:creationId xmlns:a16="http://schemas.microsoft.com/office/drawing/2014/main" id="{01598DB3-17DB-7EDD-0F42-9866A753C2DD}"/>
              </a:ext>
            </a:extLst>
          </p:cNvPr>
          <p:cNvSpPr>
            <a:spLocks noGrp="1"/>
          </p:cNvSpPr>
          <p:nvPr>
            <p:ph sz="quarter" idx="19"/>
          </p:nvPr>
        </p:nvSpPr>
        <p:spPr>
          <a:xfrm>
            <a:off x="569602"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6C5AB1A9-786B-C92B-C6EA-63CE0AACFB1E}"/>
              </a:ext>
            </a:extLst>
          </p:cNvPr>
          <p:cNvSpPr>
            <a:spLocks noGrp="1"/>
          </p:cNvSpPr>
          <p:nvPr>
            <p:ph type="pic" sz="quarter" idx="13" hasCustomPrompt="1"/>
          </p:nvPr>
        </p:nvSpPr>
        <p:spPr>
          <a:xfrm>
            <a:off x="8168640" y="1"/>
            <a:ext cx="4023360" cy="6858000"/>
          </a:xfrm>
          <a:blipFill>
            <a:blip r:embed="rId2">
              <a:alphaModFix amt="70000"/>
            </a:blip>
            <a:stretch>
              <a:fillRect/>
            </a:stretch>
          </a:blipFill>
        </p:spPr>
        <p:txBody>
          <a:bodyPr/>
          <a:lstStyle>
            <a:lvl1pPr>
              <a:defRPr/>
            </a:lvl1pPr>
          </a:lstStyle>
          <a:p>
            <a:r>
              <a:rPr lang="en-US" dirty="0"/>
              <a:t> </a:t>
            </a:r>
          </a:p>
        </p:txBody>
      </p:sp>
      <p:sp>
        <p:nvSpPr>
          <p:cNvPr id="5" name="Footer Placeholder 2">
            <a:extLst>
              <a:ext uri="{FF2B5EF4-FFF2-40B4-BE49-F238E27FC236}">
                <a16:creationId xmlns:a16="http://schemas.microsoft.com/office/drawing/2014/main" id="{C6115057-015C-DC83-074A-D22D9E0B6CD2}"/>
              </a:ext>
            </a:extLst>
          </p:cNvPr>
          <p:cNvSpPr>
            <a:spLocks noGrp="1"/>
          </p:cNvSpPr>
          <p:nvPr>
            <p:ph type="ftr" sz="quarter" idx="16"/>
          </p:nvPr>
        </p:nvSpPr>
        <p:spPr>
          <a:xfrm>
            <a:off x="542307" y="6492875"/>
            <a:ext cx="1968375" cy="365125"/>
          </a:xfrm>
        </p:spPr>
        <p:txBody>
          <a:bodyPr/>
          <a:lstStyle/>
          <a:p>
            <a:endParaRPr lang="en-GB"/>
          </a:p>
        </p:txBody>
      </p:sp>
      <p:sp>
        <p:nvSpPr>
          <p:cNvPr id="8" name="Date Placeholder 1">
            <a:extLst>
              <a:ext uri="{FF2B5EF4-FFF2-40B4-BE49-F238E27FC236}">
                <a16:creationId xmlns:a16="http://schemas.microsoft.com/office/drawing/2014/main" id="{42028964-5597-F5F0-6AEA-C79255C9BCE9}"/>
              </a:ext>
            </a:extLst>
          </p:cNvPr>
          <p:cNvSpPr>
            <a:spLocks noGrp="1"/>
          </p:cNvSpPr>
          <p:nvPr>
            <p:ph type="dt" sz="half" idx="18"/>
          </p:nvPr>
        </p:nvSpPr>
        <p:spPr>
          <a:xfrm>
            <a:off x="5284417" y="6492875"/>
            <a:ext cx="1596200" cy="365125"/>
          </a:xfrm>
        </p:spPr>
        <p:txBody>
          <a:bodyPr/>
          <a:lstStyle/>
          <a:p>
            <a:fld id="{03A35706-6091-4C0A-961E-ADD60BE32441}" type="datetimeFigureOut">
              <a:rPr lang="en-GB" smtClean="0"/>
              <a:t>04/09/2026</a:t>
            </a:fld>
            <a:endParaRPr lang="en-GB"/>
          </a:p>
        </p:txBody>
      </p:sp>
      <p:sp>
        <p:nvSpPr>
          <p:cNvPr id="6" name="Slide Number Placeholder 3">
            <a:extLst>
              <a:ext uri="{FF2B5EF4-FFF2-40B4-BE49-F238E27FC236}">
                <a16:creationId xmlns:a16="http://schemas.microsoft.com/office/drawing/2014/main" id="{B6324527-5F82-8213-FFB9-A5E6BEB2314F}"/>
              </a:ext>
            </a:extLst>
          </p:cNvPr>
          <p:cNvSpPr>
            <a:spLocks noGrp="1"/>
          </p:cNvSpPr>
          <p:nvPr>
            <p:ph type="sldNum" sz="quarter" idx="17"/>
          </p:nvPr>
        </p:nvSpPr>
        <p:spPr>
          <a:xfrm>
            <a:off x="7365810" y="6492875"/>
            <a:ext cx="429207" cy="365125"/>
          </a:xfrm>
        </p:spPr>
        <p:txBody>
          <a:bodyPr/>
          <a:lstStyle/>
          <a:p>
            <a:fld id="{7780C8B3-0A7B-4B40-98C9-9C2BA2EE8553}" type="slidenum">
              <a:rPr lang="en-GB" smtClean="0"/>
              <a:t>‹#›</a:t>
            </a:fld>
            <a:endParaRPr lang="en-GB"/>
          </a:p>
        </p:txBody>
      </p:sp>
    </p:spTree>
    <p:extLst>
      <p:ext uri="{BB962C8B-B14F-4D97-AF65-F5344CB8AC3E}">
        <p14:creationId xmlns:p14="http://schemas.microsoft.com/office/powerpoint/2010/main" val="106931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5000-16D8-B5F1-E35B-BAE97B4E6EE4}"/>
              </a:ext>
            </a:extLst>
          </p:cNvPr>
          <p:cNvSpPr>
            <a:spLocks noGrp="1"/>
          </p:cNvSpPr>
          <p:nvPr>
            <p:ph type="title"/>
          </p:nvPr>
        </p:nvSpPr>
        <p:spPr>
          <a:xfrm>
            <a:off x="518615" y="621793"/>
            <a:ext cx="5326684" cy="1507454"/>
          </a:xfrm>
        </p:spPr>
        <p:txBody>
          <a:bodyPr anchor="t" anchorCtr="0"/>
          <a:lstStyle/>
          <a:p>
            <a:r>
              <a:rPr lang="en-US"/>
              <a:t>Click to edit Master title style</a:t>
            </a:r>
            <a:endParaRPr lang="en-US" dirty="0"/>
          </a:p>
        </p:txBody>
      </p:sp>
      <p:sp>
        <p:nvSpPr>
          <p:cNvPr id="3" name="Content Placeholder 7">
            <a:extLst>
              <a:ext uri="{FF2B5EF4-FFF2-40B4-BE49-F238E27FC236}">
                <a16:creationId xmlns:a16="http://schemas.microsoft.com/office/drawing/2014/main" id="{B022A1E6-0A6D-9476-5034-0BDE3EE38B91}"/>
              </a:ext>
            </a:extLst>
          </p:cNvPr>
          <p:cNvSpPr>
            <a:spLocks noGrp="1"/>
          </p:cNvSpPr>
          <p:nvPr>
            <p:ph sz="quarter" idx="19"/>
          </p:nvPr>
        </p:nvSpPr>
        <p:spPr>
          <a:xfrm>
            <a:off x="518616" y="2513110"/>
            <a:ext cx="5326683" cy="356800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7">
            <a:extLst>
              <a:ext uri="{FF2B5EF4-FFF2-40B4-BE49-F238E27FC236}">
                <a16:creationId xmlns:a16="http://schemas.microsoft.com/office/drawing/2014/main" id="{6B8D4096-4B0D-5226-C004-475A83BE8BFE}"/>
              </a:ext>
            </a:extLst>
          </p:cNvPr>
          <p:cNvSpPr>
            <a:spLocks noGrp="1"/>
          </p:cNvSpPr>
          <p:nvPr>
            <p:ph type="pic" sz="quarter" idx="18" hasCustomPrompt="1"/>
          </p:nvPr>
        </p:nvSpPr>
        <p:spPr>
          <a:xfrm>
            <a:off x="6308842" y="0"/>
            <a:ext cx="5883158" cy="6858000"/>
          </a:xfrm>
          <a:blipFill>
            <a:blip r:embed="rId2">
              <a:alphaModFix amt="70000"/>
            </a:blip>
            <a:stretch>
              <a:fillRect/>
            </a:stretch>
          </a:blipFill>
        </p:spPr>
        <p:txBody>
          <a:bodyPr/>
          <a:lstStyle>
            <a:lvl1pPr>
              <a:defRPr/>
            </a:lvl1pPr>
          </a:lstStyle>
          <a:p>
            <a:r>
              <a:rPr lang="en-US" dirty="0"/>
              <a:t> </a:t>
            </a:r>
          </a:p>
        </p:txBody>
      </p:sp>
      <p:sp>
        <p:nvSpPr>
          <p:cNvPr id="9" name="Footer Placeholder 8">
            <a:extLst>
              <a:ext uri="{FF2B5EF4-FFF2-40B4-BE49-F238E27FC236}">
                <a16:creationId xmlns:a16="http://schemas.microsoft.com/office/drawing/2014/main" id="{8917C8CF-AEBF-835D-4503-06A0208049F0}"/>
              </a:ext>
            </a:extLst>
          </p:cNvPr>
          <p:cNvSpPr>
            <a:spLocks noGrp="1"/>
          </p:cNvSpPr>
          <p:nvPr>
            <p:ph type="ftr" sz="quarter" idx="16"/>
          </p:nvPr>
        </p:nvSpPr>
        <p:spPr>
          <a:xfrm>
            <a:off x="518615" y="6450237"/>
            <a:ext cx="1968375" cy="365125"/>
          </a:xfrm>
        </p:spPr>
        <p:txBody>
          <a:bodyPr anchor="b"/>
          <a:lstStyle/>
          <a:p>
            <a:endParaRPr lang="en-GB"/>
          </a:p>
        </p:txBody>
      </p:sp>
      <p:sp>
        <p:nvSpPr>
          <p:cNvPr id="10" name="Slide Number Placeholder 9">
            <a:extLst>
              <a:ext uri="{FF2B5EF4-FFF2-40B4-BE49-F238E27FC236}">
                <a16:creationId xmlns:a16="http://schemas.microsoft.com/office/drawing/2014/main" id="{13662962-C2D0-E99D-BD6A-C97F4798F261}"/>
              </a:ext>
            </a:extLst>
          </p:cNvPr>
          <p:cNvSpPr>
            <a:spLocks noGrp="1"/>
          </p:cNvSpPr>
          <p:nvPr>
            <p:ph type="sldNum" sz="quarter" idx="17"/>
          </p:nvPr>
        </p:nvSpPr>
        <p:spPr>
          <a:xfrm>
            <a:off x="5453953" y="6464979"/>
            <a:ext cx="429207" cy="365125"/>
          </a:xfrm>
        </p:spPr>
        <p:txBody>
          <a:bodyPr anchor="b"/>
          <a:lstStyle/>
          <a:p>
            <a:fld id="{7780C8B3-0A7B-4B40-98C9-9C2BA2EE8553}" type="slidenum">
              <a:rPr lang="en-GB" smtClean="0"/>
              <a:t>‹#›</a:t>
            </a:fld>
            <a:endParaRPr lang="en-GB"/>
          </a:p>
        </p:txBody>
      </p:sp>
    </p:spTree>
    <p:extLst>
      <p:ext uri="{BB962C8B-B14F-4D97-AF65-F5344CB8AC3E}">
        <p14:creationId xmlns:p14="http://schemas.microsoft.com/office/powerpoint/2010/main" val="1212146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en-US"/>
              <a:t>Click to edit Master title style</a:t>
            </a:r>
            <a:endParaRPr lang="en-US" dirty="0"/>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0">
            <a:extLst>
              <a:ext uri="{FF2B5EF4-FFF2-40B4-BE49-F238E27FC236}">
                <a16:creationId xmlns:a16="http://schemas.microsoft.com/office/drawing/2014/main" id="{FBEF9CB2-E8D7-8869-9B11-C58F1606DFE0}"/>
              </a:ext>
            </a:extLst>
          </p:cNvPr>
          <p:cNvSpPr>
            <a:spLocks noGrp="1"/>
          </p:cNvSpPr>
          <p:nvPr>
            <p:ph type="pic" sz="quarter" idx="13" hasCustomPrompt="1"/>
          </p:nvPr>
        </p:nvSpPr>
        <p:spPr>
          <a:xfrm>
            <a:off x="5363570" y="0"/>
            <a:ext cx="6828430" cy="6858000"/>
          </a:xfrm>
          <a:blipFill>
            <a:blip r:embed="rId2">
              <a:alphaModFix amt="70000"/>
            </a:blip>
            <a:stretch>
              <a:fillRect/>
            </a:stretch>
          </a:blipFill>
        </p:spPr>
        <p:txBody>
          <a:bodyPr/>
          <a:lstStyle>
            <a:lvl1pPr>
              <a:defRPr/>
            </a:lvl1pPr>
          </a:lstStyle>
          <a:p>
            <a:r>
              <a:rPr lang="en-US" dirty="0"/>
              <a:t> </a:t>
            </a: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endParaRPr lang="en-GB"/>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fld id="{7780C8B3-0A7B-4B40-98C9-9C2BA2EE8553}" type="slidenum">
              <a:rPr lang="en-GB" smtClean="0"/>
              <a:t>‹#›</a:t>
            </a:fld>
            <a:endParaRPr lang="en-GB"/>
          </a:p>
        </p:txBody>
      </p:sp>
    </p:spTree>
    <p:extLst>
      <p:ext uri="{BB962C8B-B14F-4D97-AF65-F5344CB8AC3E}">
        <p14:creationId xmlns:p14="http://schemas.microsoft.com/office/powerpoint/2010/main" val="29708711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49733" y="621792"/>
            <a:ext cx="3884546" cy="2280501"/>
          </a:xfrm>
        </p:spPr>
        <p:txBody>
          <a:bodyPr anchor="t">
            <a:noAutofit/>
          </a:bodyPr>
          <a:lstStyle>
            <a:lvl1pPr>
              <a:defRPr sz="5600"/>
            </a:lvl1pPr>
          </a:lstStyle>
          <a:p>
            <a:r>
              <a:rPr lang="en-US"/>
              <a:t>Click to edit Master title style</a:t>
            </a:r>
            <a:endParaRPr lang="en-US" dirty="0"/>
          </a:p>
        </p:txBody>
      </p:sp>
      <p:sp>
        <p:nvSpPr>
          <p:cNvPr id="3" name="Picture Placeholder 10">
            <a:extLst>
              <a:ext uri="{FF2B5EF4-FFF2-40B4-BE49-F238E27FC236}">
                <a16:creationId xmlns:a16="http://schemas.microsoft.com/office/drawing/2014/main" id="{74736F65-8A7D-D535-AAD0-31480F8AD318}"/>
              </a:ext>
            </a:extLst>
          </p:cNvPr>
          <p:cNvSpPr>
            <a:spLocks noGrp="1"/>
          </p:cNvSpPr>
          <p:nvPr>
            <p:ph type="pic" sz="quarter" idx="13" hasCustomPrompt="1"/>
          </p:nvPr>
        </p:nvSpPr>
        <p:spPr>
          <a:xfrm>
            <a:off x="-1" y="0"/>
            <a:ext cx="7260609" cy="6858000"/>
          </a:xfrm>
          <a:blipFill>
            <a:blip r:embed="rId2">
              <a:alphaModFix amt="7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87521" y="3211512"/>
            <a:ext cx="3884547" cy="27432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a:extLst>
              <a:ext uri="{FF2B5EF4-FFF2-40B4-BE49-F238E27FC236}">
                <a16:creationId xmlns:a16="http://schemas.microsoft.com/office/drawing/2014/main" id="{C64245F1-97E2-FD23-26A5-03067F464698}"/>
              </a:ext>
            </a:extLst>
          </p:cNvPr>
          <p:cNvSpPr>
            <a:spLocks noGrp="1"/>
          </p:cNvSpPr>
          <p:nvPr>
            <p:ph type="ftr" sz="quarter" idx="16"/>
          </p:nvPr>
        </p:nvSpPr>
        <p:spPr>
          <a:xfrm>
            <a:off x="7649733" y="6456384"/>
            <a:ext cx="1968375" cy="379867"/>
          </a:xfrm>
        </p:spPr>
        <p:txBody>
          <a:bodyPr anchor="b"/>
          <a:lstStyle/>
          <a:p>
            <a:endParaRPr lang="en-GB"/>
          </a:p>
        </p:txBody>
      </p:sp>
      <p:sp>
        <p:nvSpPr>
          <p:cNvPr id="5" name="Slide Number Placeholder 9">
            <a:extLst>
              <a:ext uri="{FF2B5EF4-FFF2-40B4-BE49-F238E27FC236}">
                <a16:creationId xmlns:a16="http://schemas.microsoft.com/office/drawing/2014/main" id="{15E75D5B-F407-F4DD-192B-D56CF168CDA4}"/>
              </a:ext>
            </a:extLst>
          </p:cNvPr>
          <p:cNvSpPr>
            <a:spLocks noGrp="1"/>
          </p:cNvSpPr>
          <p:nvPr>
            <p:ph type="sldNum" sz="quarter" idx="17"/>
          </p:nvPr>
        </p:nvSpPr>
        <p:spPr>
          <a:xfrm>
            <a:off x="11134152" y="6456385"/>
            <a:ext cx="429207" cy="379867"/>
          </a:xfrm>
        </p:spPr>
        <p:txBody>
          <a:bodyPr anchor="b"/>
          <a:lstStyle/>
          <a:p>
            <a:fld id="{7780C8B3-0A7B-4B40-98C9-9C2BA2EE8553}" type="slidenum">
              <a:rPr lang="en-GB" smtClean="0"/>
              <a:t>‹#›</a:t>
            </a:fld>
            <a:endParaRPr lang="en-GB"/>
          </a:p>
        </p:txBody>
      </p:sp>
    </p:spTree>
    <p:extLst>
      <p:ext uri="{BB962C8B-B14F-4D97-AF65-F5344CB8AC3E}">
        <p14:creationId xmlns:p14="http://schemas.microsoft.com/office/powerpoint/2010/main" val="2829703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686070-85E7-EB57-8965-F95F2692CC62}"/>
              </a:ext>
            </a:extLst>
          </p:cNvPr>
          <p:cNvSpPr>
            <a:spLocks noGrp="1"/>
          </p:cNvSpPr>
          <p:nvPr>
            <p:ph type="title"/>
          </p:nvPr>
        </p:nvSpPr>
        <p:spPr>
          <a:xfrm>
            <a:off x="512064" y="3608276"/>
            <a:ext cx="4428700" cy="2620587"/>
          </a:xfrm>
        </p:spPr>
        <p:txBody>
          <a:bodyPr anchor="t">
            <a:noAutofit/>
          </a:bodyPr>
          <a:lstStyle>
            <a:lvl1pPr>
              <a:defRPr sz="5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29000"/>
          </a:xfrm>
          <a:blipFill>
            <a:blip r:embed="rId2">
              <a:alphaModFix amt="70000"/>
            </a:blip>
            <a:stretch>
              <a:fillRect/>
            </a:stretch>
          </a:blipFill>
        </p:spPr>
        <p:txBody>
          <a:bodyPr/>
          <a:lstStyle>
            <a:lvl1pPr>
              <a:defRPr/>
            </a:lvl1pPr>
          </a:lstStyle>
          <a:p>
            <a:r>
              <a:rPr lang="en-US" dirty="0"/>
              <a:t> </a:t>
            </a:r>
          </a:p>
        </p:txBody>
      </p:sp>
      <p:sp>
        <p:nvSpPr>
          <p:cNvPr id="2" name="Content Placeholder 7">
            <a:extLst>
              <a:ext uri="{FF2B5EF4-FFF2-40B4-BE49-F238E27FC236}">
                <a16:creationId xmlns:a16="http://schemas.microsoft.com/office/drawing/2014/main" id="{4546533B-13A8-961D-BD05-8DE715F63409}"/>
              </a:ext>
            </a:extLst>
          </p:cNvPr>
          <p:cNvSpPr>
            <a:spLocks noGrp="1"/>
          </p:cNvSpPr>
          <p:nvPr>
            <p:ph sz="quarter" idx="14"/>
          </p:nvPr>
        </p:nvSpPr>
        <p:spPr>
          <a:xfrm>
            <a:off x="5268036" y="3579702"/>
            <a:ext cx="6298442" cy="262058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8">
            <a:extLst>
              <a:ext uri="{FF2B5EF4-FFF2-40B4-BE49-F238E27FC236}">
                <a16:creationId xmlns:a16="http://schemas.microsoft.com/office/drawing/2014/main" id="{9349FD65-108E-79AD-A9C8-91429963386F}"/>
              </a:ext>
            </a:extLst>
          </p:cNvPr>
          <p:cNvSpPr>
            <a:spLocks noGrp="1"/>
          </p:cNvSpPr>
          <p:nvPr>
            <p:ph type="ftr" sz="quarter" idx="16"/>
          </p:nvPr>
        </p:nvSpPr>
        <p:spPr>
          <a:xfrm>
            <a:off x="5262666" y="6442872"/>
            <a:ext cx="1968375" cy="379867"/>
          </a:xfrm>
        </p:spPr>
        <p:txBody>
          <a:bodyPr anchor="b"/>
          <a:lstStyle/>
          <a:p>
            <a:endParaRPr lang="en-GB"/>
          </a:p>
        </p:txBody>
      </p:sp>
      <p:sp>
        <p:nvSpPr>
          <p:cNvPr id="12" name="Date Placeholder 2">
            <a:extLst>
              <a:ext uri="{FF2B5EF4-FFF2-40B4-BE49-F238E27FC236}">
                <a16:creationId xmlns:a16="http://schemas.microsoft.com/office/drawing/2014/main" id="{547B7542-C2BA-4322-9FF4-E2713B917492}"/>
              </a:ext>
            </a:extLst>
          </p:cNvPr>
          <p:cNvSpPr>
            <a:spLocks noGrp="1"/>
          </p:cNvSpPr>
          <p:nvPr>
            <p:ph type="dt" sz="half" idx="18"/>
          </p:nvPr>
        </p:nvSpPr>
        <p:spPr>
          <a:xfrm>
            <a:off x="7697040" y="6442872"/>
            <a:ext cx="2295997" cy="379867"/>
          </a:xfrm>
        </p:spPr>
        <p:txBody>
          <a:bodyPr anchor="b"/>
          <a:lstStyle/>
          <a:p>
            <a:fld id="{03A35706-6091-4C0A-961E-ADD60BE32441}" type="datetimeFigureOut">
              <a:rPr lang="en-GB" smtClean="0"/>
              <a:t>04/09/2026</a:t>
            </a:fld>
            <a:endParaRPr lang="en-GB"/>
          </a:p>
        </p:txBody>
      </p:sp>
      <p:sp>
        <p:nvSpPr>
          <p:cNvPr id="7" name="Slide Number Placeholder 9">
            <a:extLst>
              <a:ext uri="{FF2B5EF4-FFF2-40B4-BE49-F238E27FC236}">
                <a16:creationId xmlns:a16="http://schemas.microsoft.com/office/drawing/2014/main" id="{EB058DA4-9F6F-CC80-D1C5-728E096806C3}"/>
              </a:ext>
            </a:extLst>
          </p:cNvPr>
          <p:cNvSpPr>
            <a:spLocks noGrp="1"/>
          </p:cNvSpPr>
          <p:nvPr>
            <p:ph type="sldNum" sz="quarter" idx="17"/>
          </p:nvPr>
        </p:nvSpPr>
        <p:spPr>
          <a:xfrm>
            <a:off x="11137271" y="6442873"/>
            <a:ext cx="429207" cy="379867"/>
          </a:xfrm>
        </p:spPr>
        <p:txBody>
          <a:bodyPr anchor="b"/>
          <a:lstStyle/>
          <a:p>
            <a:fld id="{7780C8B3-0A7B-4B40-98C9-9C2BA2EE8553}" type="slidenum">
              <a:rPr lang="en-GB" smtClean="0"/>
              <a:t>‹#›</a:t>
            </a:fld>
            <a:endParaRPr lang="en-GB"/>
          </a:p>
        </p:txBody>
      </p:sp>
    </p:spTree>
    <p:extLst>
      <p:ext uri="{BB962C8B-B14F-4D97-AF65-F5344CB8AC3E}">
        <p14:creationId xmlns:p14="http://schemas.microsoft.com/office/powerpoint/2010/main" val="2482685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0F469B-7972-C862-3265-20EC44D749C7}"/>
              </a:ext>
            </a:extLst>
          </p:cNvPr>
          <p:cNvSpPr>
            <a:spLocks noGrp="1"/>
          </p:cNvSpPr>
          <p:nvPr>
            <p:ph type="title"/>
          </p:nvPr>
        </p:nvSpPr>
        <p:spPr>
          <a:xfrm>
            <a:off x="512064" y="631710"/>
            <a:ext cx="11032239" cy="1115203"/>
          </a:xfrm>
        </p:spPr>
        <p:txBody>
          <a:bodyPr anchor="t">
            <a:noAutofit/>
          </a:bodyPr>
          <a:lstStyle>
            <a:lvl1pPr>
              <a:defRPr sz="5600"/>
            </a:lvl1pPr>
          </a:lstStyle>
          <a:p>
            <a:r>
              <a:rPr lang="en-US"/>
              <a:t>Click to edit Master title style</a:t>
            </a:r>
            <a:endParaRPr lang="en-US" dirty="0"/>
          </a:p>
        </p:txBody>
      </p:sp>
      <p:sp>
        <p:nvSpPr>
          <p:cNvPr id="13" name="Picture Placeholder 10">
            <a:extLst>
              <a:ext uri="{FF2B5EF4-FFF2-40B4-BE49-F238E27FC236}">
                <a16:creationId xmlns:a16="http://schemas.microsoft.com/office/drawing/2014/main" id="{1A9091ED-65DB-CA4C-BC68-EC773138EFA0}"/>
              </a:ext>
            </a:extLst>
          </p:cNvPr>
          <p:cNvSpPr>
            <a:spLocks noGrp="1"/>
          </p:cNvSpPr>
          <p:nvPr>
            <p:ph type="pic" sz="quarter" idx="18" hasCustomPrompt="1"/>
          </p:nvPr>
        </p:nvSpPr>
        <p:spPr>
          <a:xfrm>
            <a:off x="109181" y="2115403"/>
            <a:ext cx="5786651" cy="4671431"/>
          </a:xfrm>
          <a:blipFill>
            <a:blip r:embed="rId2">
              <a:alphaModFix amt="70000"/>
            </a:blip>
            <a:stretch>
              <a:fillRect/>
            </a:stretch>
          </a:blipFill>
        </p:spPr>
        <p:txBody>
          <a:bodyPr/>
          <a:lstStyle>
            <a:lvl1pPr>
              <a:defRPr/>
            </a:lvl1pPr>
          </a:lstStyle>
          <a:p>
            <a:r>
              <a:rPr lang="en-US" dirty="0"/>
              <a:t> </a:t>
            </a:r>
          </a:p>
        </p:txBody>
      </p:sp>
      <p:sp>
        <p:nvSpPr>
          <p:cNvPr id="10" name="Content Placeholder 7">
            <a:extLst>
              <a:ext uri="{FF2B5EF4-FFF2-40B4-BE49-F238E27FC236}">
                <a16:creationId xmlns:a16="http://schemas.microsoft.com/office/drawing/2014/main" id="{A3F07A79-5344-FA17-3625-1266EFAA87FD}"/>
              </a:ext>
            </a:extLst>
          </p:cNvPr>
          <p:cNvSpPr>
            <a:spLocks noGrp="1"/>
          </p:cNvSpPr>
          <p:nvPr>
            <p:ph sz="quarter" idx="14"/>
          </p:nvPr>
        </p:nvSpPr>
        <p:spPr>
          <a:xfrm>
            <a:off x="6190488" y="2115403"/>
            <a:ext cx="5353815" cy="4110888"/>
          </a:xfrm>
        </p:spPr>
        <p:txBody>
          <a:bodyPr anchor="t">
            <a:no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C0D704B-E4D2-B261-890F-35C54C94C6EE}"/>
              </a:ext>
            </a:extLst>
          </p:cNvPr>
          <p:cNvSpPr>
            <a:spLocks noGrp="1"/>
          </p:cNvSpPr>
          <p:nvPr>
            <p:ph type="ftr" sz="quarter" idx="20"/>
          </p:nvPr>
        </p:nvSpPr>
        <p:spPr>
          <a:xfrm>
            <a:off x="6177425" y="6428984"/>
            <a:ext cx="4467829" cy="365125"/>
          </a:xfrm>
        </p:spPr>
        <p:txBody>
          <a:bodyPr anchor="b"/>
          <a:lstStyle/>
          <a:p>
            <a:endParaRPr lang="en-GB"/>
          </a:p>
        </p:txBody>
      </p:sp>
      <p:sp>
        <p:nvSpPr>
          <p:cNvPr id="8" name="Slide Number Placeholder 7">
            <a:extLst>
              <a:ext uri="{FF2B5EF4-FFF2-40B4-BE49-F238E27FC236}">
                <a16:creationId xmlns:a16="http://schemas.microsoft.com/office/drawing/2014/main" id="{C5932FFD-B632-F7EE-B653-9A621348C003}"/>
              </a:ext>
            </a:extLst>
          </p:cNvPr>
          <p:cNvSpPr>
            <a:spLocks noGrp="1"/>
          </p:cNvSpPr>
          <p:nvPr>
            <p:ph type="sldNum" sz="quarter" idx="21"/>
          </p:nvPr>
        </p:nvSpPr>
        <p:spPr>
          <a:xfrm>
            <a:off x="10926847" y="6421709"/>
            <a:ext cx="617457" cy="365125"/>
          </a:xfrm>
        </p:spPr>
        <p:txBody>
          <a:bodyPr anchor="b"/>
          <a:lstStyle/>
          <a:p>
            <a:fld id="{7780C8B3-0A7B-4B40-98C9-9C2BA2EE8553}" type="slidenum">
              <a:rPr lang="en-GB" smtClean="0"/>
              <a:t>‹#›</a:t>
            </a:fld>
            <a:endParaRPr lang="en-GB"/>
          </a:p>
        </p:txBody>
      </p:sp>
    </p:spTree>
    <p:extLst>
      <p:ext uri="{BB962C8B-B14F-4D97-AF65-F5344CB8AC3E}">
        <p14:creationId xmlns:p14="http://schemas.microsoft.com/office/powerpoint/2010/main" val="3994594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1348" y="644000"/>
            <a:ext cx="2594550" cy="1877132"/>
          </a:xfrm>
        </p:spPr>
        <p:txBody>
          <a:bodyPr anchor="t" anchorCtr="0">
            <a:noAutofit/>
          </a:bodyPr>
          <a:lstStyle>
            <a:lvl1pPr>
              <a:defRPr sz="5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6740" y="2899954"/>
            <a:ext cx="3610418" cy="3314046"/>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02183" y="644000"/>
            <a:ext cx="7183078" cy="5570000"/>
          </a:xfrm>
        </p:spPr>
        <p:txBody>
          <a:bodyPr anchor="b"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6">
            <a:extLst>
              <a:ext uri="{FF2B5EF4-FFF2-40B4-BE49-F238E27FC236}">
                <a16:creationId xmlns:a16="http://schemas.microsoft.com/office/drawing/2014/main" id="{E471EB04-B63C-4629-0688-E2CC8C576A5A}"/>
              </a:ext>
            </a:extLst>
          </p:cNvPr>
          <p:cNvSpPr>
            <a:spLocks noGrp="1"/>
          </p:cNvSpPr>
          <p:nvPr>
            <p:ph type="ftr" sz="quarter" idx="16"/>
          </p:nvPr>
        </p:nvSpPr>
        <p:spPr>
          <a:xfrm>
            <a:off x="545926" y="6438284"/>
            <a:ext cx="5276852" cy="365125"/>
          </a:xfrm>
        </p:spPr>
        <p:txBody>
          <a:bodyPr anchor="b"/>
          <a:lstStyle/>
          <a:p>
            <a:endParaRPr lang="en-GB"/>
          </a:p>
        </p:txBody>
      </p:sp>
      <p:sp>
        <p:nvSpPr>
          <p:cNvPr id="12" name="Date Placeholder 5">
            <a:extLst>
              <a:ext uri="{FF2B5EF4-FFF2-40B4-BE49-F238E27FC236}">
                <a16:creationId xmlns:a16="http://schemas.microsoft.com/office/drawing/2014/main" id="{A4924D77-E18C-D84A-F550-9B0188FEBF87}"/>
              </a:ext>
            </a:extLst>
          </p:cNvPr>
          <p:cNvSpPr>
            <a:spLocks noGrp="1"/>
          </p:cNvSpPr>
          <p:nvPr>
            <p:ph type="dt" sz="half" idx="15"/>
          </p:nvPr>
        </p:nvSpPr>
        <p:spPr>
          <a:xfrm>
            <a:off x="6190488" y="6432496"/>
            <a:ext cx="2544079" cy="365125"/>
          </a:xfrm>
        </p:spPr>
        <p:txBody>
          <a:bodyPr anchor="b"/>
          <a:lstStyle/>
          <a:p>
            <a:fld id="{03A35706-6091-4C0A-961E-ADD60BE32441}" type="datetimeFigureOut">
              <a:rPr lang="en-GB" smtClean="0"/>
              <a:t>04/09/2026</a:t>
            </a:fld>
            <a:endParaRPr lang="en-GB"/>
          </a:p>
        </p:txBody>
      </p:sp>
      <p:sp>
        <p:nvSpPr>
          <p:cNvPr id="14" name="Slide Number Placeholder 8">
            <a:extLst>
              <a:ext uri="{FF2B5EF4-FFF2-40B4-BE49-F238E27FC236}">
                <a16:creationId xmlns:a16="http://schemas.microsoft.com/office/drawing/2014/main" id="{38B4B455-40D3-EF76-D860-2A6FFBF69836}"/>
              </a:ext>
            </a:extLst>
          </p:cNvPr>
          <p:cNvSpPr>
            <a:spLocks noGrp="1"/>
          </p:cNvSpPr>
          <p:nvPr>
            <p:ph type="sldNum" sz="quarter" idx="17"/>
          </p:nvPr>
        </p:nvSpPr>
        <p:spPr>
          <a:xfrm>
            <a:off x="11099128" y="6438284"/>
            <a:ext cx="429207" cy="365125"/>
          </a:xfrm>
        </p:spPr>
        <p:txBody>
          <a:bodyPr anchor="b"/>
          <a:lstStyle/>
          <a:p>
            <a:fld id="{7780C8B3-0A7B-4B40-98C9-9C2BA2EE8553}" type="slidenum">
              <a:rPr lang="en-GB" smtClean="0"/>
              <a:t>‹#›</a:t>
            </a:fld>
            <a:endParaRPr lang="en-GB"/>
          </a:p>
        </p:txBody>
      </p:sp>
    </p:spTree>
    <p:extLst>
      <p:ext uri="{BB962C8B-B14F-4D97-AF65-F5344CB8AC3E}">
        <p14:creationId xmlns:p14="http://schemas.microsoft.com/office/powerpoint/2010/main" val="5156902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0" y="5504688"/>
            <a:ext cx="5902657" cy="1353312"/>
          </a:xfrm>
        </p:spPr>
        <p:txBody>
          <a:bodyPr anchor="b">
            <a:normAutofit/>
          </a:bodyPr>
          <a:lstStyle>
            <a:lvl1pPr>
              <a:lnSpc>
                <a:spcPct val="120000"/>
              </a:lnSpc>
              <a:defRPr sz="2000" b="0" spc="0" baseline="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4591" y="-156950"/>
            <a:ext cx="5957248" cy="4510586"/>
          </a:xfrm>
        </p:spPr>
        <p:txBody>
          <a:bodyPr anchor="t">
            <a:normAutofit/>
          </a:bodyPr>
          <a:lstStyle>
            <a:lvl1pPr marL="0" indent="0">
              <a:lnSpc>
                <a:spcPct val="90000"/>
              </a:lnSpc>
              <a:spcBef>
                <a:spcPts val="0"/>
              </a:spcBef>
              <a:buNone/>
              <a:defRPr sz="15000" b="0" i="0">
                <a:solidFill>
                  <a:schemeClr val="tx1"/>
                </a:solidFill>
                <a:latin typeface="+mj-lt"/>
              </a:defRPr>
            </a:lvl1pPr>
          </a:lstStyle>
          <a:p>
            <a:pPr lvl="0"/>
            <a:r>
              <a:rPr lang="en-US" dirty="0"/>
              <a:t>##%</a:t>
            </a:r>
          </a:p>
        </p:txBody>
      </p:sp>
      <p:pic>
        <p:nvPicPr>
          <p:cNvPr id="6" name="Graphic 5">
            <a:extLst>
              <a:ext uri="{FF2B5EF4-FFF2-40B4-BE49-F238E27FC236}">
                <a16:creationId xmlns:a16="http://schemas.microsoft.com/office/drawing/2014/main" id="{BB98C21E-A9AF-D3FB-3F6A-06088553C6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10101" y="5852160"/>
            <a:ext cx="1005840" cy="1005840"/>
          </a:xfrm>
          <a:prstGeom prst="rect">
            <a:avLst/>
          </a:prstGeom>
        </p:spPr>
      </p:pic>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762793" y="100701"/>
            <a:ext cx="429207" cy="365125"/>
          </a:xfrm>
        </p:spPr>
        <p:txBody>
          <a:bodyPr/>
          <a:lstStyle/>
          <a:p>
            <a:fld id="{7780C8B3-0A7B-4B40-98C9-9C2BA2EE8553}" type="slidenum">
              <a:rPr lang="en-GB" smtClean="0"/>
              <a:t>‹#›</a:t>
            </a:fld>
            <a:endParaRPr lang="en-GB"/>
          </a:p>
        </p:txBody>
      </p:sp>
    </p:spTree>
    <p:extLst>
      <p:ext uri="{BB962C8B-B14F-4D97-AF65-F5344CB8AC3E}">
        <p14:creationId xmlns:p14="http://schemas.microsoft.com/office/powerpoint/2010/main" val="9446645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005840"/>
          </a:xfrm>
        </p:spPr>
        <p:txBody>
          <a:bodyPr/>
          <a:lstStyle/>
          <a:p>
            <a:r>
              <a:rPr lang="en-US"/>
              <a:t>Click to edit Master title style</a:t>
            </a:r>
          </a:p>
        </p:txBody>
      </p:sp>
      <p:pic>
        <p:nvPicPr>
          <p:cNvPr id="3" name="Graphic 2">
            <a:extLst>
              <a:ext uri="{FF2B5EF4-FFF2-40B4-BE49-F238E27FC236}">
                <a16:creationId xmlns:a16="http://schemas.microsoft.com/office/drawing/2014/main" id="{832976E3-E745-9DF8-C3E3-53A778D950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453" y="5852160"/>
            <a:ext cx="1005840" cy="1005840"/>
          </a:xfrm>
          <a:prstGeom prst="rect">
            <a:avLst/>
          </a:prstGeom>
        </p:spPr>
      </p:pic>
      <p:sp>
        <p:nvSpPr>
          <p:cNvPr id="12" name="Footer Placeholder 11">
            <a:extLst>
              <a:ext uri="{FF2B5EF4-FFF2-40B4-BE49-F238E27FC236}">
                <a16:creationId xmlns:a16="http://schemas.microsoft.com/office/drawing/2014/main" id="{6F777942-A24A-16CB-2115-A16E397BBB01}"/>
              </a:ext>
            </a:extLst>
          </p:cNvPr>
          <p:cNvSpPr>
            <a:spLocks noGrp="1"/>
          </p:cNvSpPr>
          <p:nvPr>
            <p:ph type="ftr" sz="quarter" idx="15"/>
          </p:nvPr>
        </p:nvSpPr>
        <p:spPr/>
        <p:txBody>
          <a:bodyPr/>
          <a:lstStyle/>
          <a:p>
            <a:endParaRPr lang="en-GB"/>
          </a:p>
        </p:txBody>
      </p:sp>
      <p:sp>
        <p:nvSpPr>
          <p:cNvPr id="11" name="Date Placeholder 10">
            <a:extLst>
              <a:ext uri="{FF2B5EF4-FFF2-40B4-BE49-F238E27FC236}">
                <a16:creationId xmlns:a16="http://schemas.microsoft.com/office/drawing/2014/main" id="{91D0C3F1-69CA-2A45-33F7-9AF4B8FFEDBC}"/>
              </a:ext>
            </a:extLst>
          </p:cNvPr>
          <p:cNvSpPr>
            <a:spLocks noGrp="1"/>
          </p:cNvSpPr>
          <p:nvPr>
            <p:ph type="dt" sz="half" idx="14"/>
          </p:nvPr>
        </p:nvSpPr>
        <p:spPr/>
        <p:txBody>
          <a:bodyPr/>
          <a:lstStyle/>
          <a:p>
            <a:fld id="{03A35706-6091-4C0A-961E-ADD60BE32441}" type="datetimeFigureOut">
              <a:rPr lang="en-GB" smtClean="0"/>
              <a:t>04/09/2026</a:t>
            </a:fld>
            <a:endParaRPr lang="en-GB"/>
          </a:p>
        </p:txBody>
      </p:sp>
      <p:sp>
        <p:nvSpPr>
          <p:cNvPr id="13" name="Slide Number Placeholder 12">
            <a:extLst>
              <a:ext uri="{FF2B5EF4-FFF2-40B4-BE49-F238E27FC236}">
                <a16:creationId xmlns:a16="http://schemas.microsoft.com/office/drawing/2014/main" id="{8DB65802-3866-05DF-F96B-15A117F7C76C}"/>
              </a:ext>
            </a:extLst>
          </p:cNvPr>
          <p:cNvSpPr>
            <a:spLocks noGrp="1"/>
          </p:cNvSpPr>
          <p:nvPr>
            <p:ph type="sldNum" sz="quarter" idx="16"/>
          </p:nvPr>
        </p:nvSpPr>
        <p:spPr/>
        <p:txBody>
          <a:bodyPr/>
          <a:lstStyle/>
          <a:p>
            <a:fld id="{7780C8B3-0A7B-4B40-98C9-9C2BA2EE8553}" type="slidenum">
              <a:rPr lang="en-GB" smtClean="0"/>
              <a:t>‹#›</a:t>
            </a:fld>
            <a:endParaRPr lang="en-GB"/>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470" y="1016759"/>
            <a:ext cx="10082693" cy="5841242"/>
          </a:xfrm>
        </p:spPr>
        <p:txBody>
          <a:bodyPr anchor="b" anchorCtr="0">
            <a:noAutofit/>
          </a:bodyPr>
          <a:lstStyle>
            <a:lvl1pPr marL="0" indent="0">
              <a:lnSpc>
                <a:spcPct val="80000"/>
              </a:lnSpc>
              <a:buNone/>
              <a:defRPr sz="5600" b="0" spc="-200" baseline="0"/>
            </a:lvl1pPr>
            <a:lvl2pPr marL="228600" indent="0">
              <a:lnSpc>
                <a:spcPct val="80000"/>
              </a:lnSpc>
              <a:buNone/>
              <a:defRPr sz="5600" b="0" spc="-200" baseline="0"/>
            </a:lvl2pPr>
            <a:lvl3pPr marL="457200" indent="0">
              <a:lnSpc>
                <a:spcPct val="80000"/>
              </a:lnSpc>
              <a:buNone/>
              <a:defRPr sz="5600" b="0" spc="-200" baseline="0"/>
            </a:lvl3pPr>
            <a:lvl4pPr marL="685800" indent="0">
              <a:lnSpc>
                <a:spcPct val="80000"/>
              </a:lnSpc>
              <a:buNone/>
              <a:defRPr sz="5600" b="0" spc="-200" baseline="0"/>
            </a:lvl4pPr>
            <a:lvl5pPr marL="914400" indent="0">
              <a:lnSpc>
                <a:spcPct val="80000"/>
              </a:lnSpc>
              <a:buNone/>
              <a:defRPr sz="5600" b="0" spc="-200"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41309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DC095FD-8C32-C2DB-3F1D-105AFD1518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83347" y="5852160"/>
            <a:ext cx="1005840" cy="1005840"/>
          </a:xfrm>
          <a:prstGeom prst="rect">
            <a:avLst/>
          </a:prstGeom>
        </p:spPr>
      </p:pic>
      <p:sp>
        <p:nvSpPr>
          <p:cNvPr id="4" name="Title 1">
            <a:extLst>
              <a:ext uri="{FF2B5EF4-FFF2-40B4-BE49-F238E27FC236}">
                <a16:creationId xmlns:a16="http://schemas.microsoft.com/office/drawing/2014/main" id="{CA0FBB42-F049-CCA6-45E1-D60DC58A76F0}"/>
              </a:ext>
            </a:extLst>
          </p:cNvPr>
          <p:cNvSpPr>
            <a:spLocks noGrp="1"/>
          </p:cNvSpPr>
          <p:nvPr>
            <p:ph type="title" hasCustomPrompt="1"/>
          </p:nvPr>
        </p:nvSpPr>
        <p:spPr>
          <a:xfrm>
            <a:off x="-1" y="5899926"/>
            <a:ext cx="5902657" cy="958073"/>
          </a:xfrm>
        </p:spPr>
        <p:txBody>
          <a:bodyPr anchor="b">
            <a:normAutofit/>
          </a:bodyPr>
          <a:lstStyle>
            <a:lvl1pPr>
              <a:lnSpc>
                <a:spcPct val="80000"/>
              </a:lnSpc>
              <a:defRPr sz="2000" spc="0" baseline="0">
                <a:solidFill>
                  <a:schemeClr val="tx1"/>
                </a:solidFill>
                <a:latin typeface="+mn-lt"/>
              </a:defRPr>
            </a:lvl1pPr>
          </a:lstStyle>
          <a:p>
            <a:r>
              <a:rPr lang="en-US" dirty="0"/>
              <a:t>Quote Author</a:t>
            </a:r>
          </a:p>
        </p:txBody>
      </p:sp>
      <p:sp>
        <p:nvSpPr>
          <p:cNvPr id="5" name="Content Placeholder 6">
            <a:extLst>
              <a:ext uri="{FF2B5EF4-FFF2-40B4-BE49-F238E27FC236}">
                <a16:creationId xmlns:a16="http://schemas.microsoft.com/office/drawing/2014/main" id="{2B5E50A9-B175-CA38-A22A-468AE7533B54}"/>
              </a:ext>
            </a:extLst>
          </p:cNvPr>
          <p:cNvSpPr>
            <a:spLocks noGrp="1"/>
          </p:cNvSpPr>
          <p:nvPr>
            <p:ph sz="quarter" idx="13" hasCustomPrompt="1"/>
          </p:nvPr>
        </p:nvSpPr>
        <p:spPr>
          <a:xfrm>
            <a:off x="-18288" y="95534"/>
            <a:ext cx="8961120" cy="4476466"/>
          </a:xfrm>
        </p:spPr>
        <p:txBody>
          <a:bodyPr anchor="t">
            <a:normAutofit/>
          </a:bodyPr>
          <a:lstStyle>
            <a:lvl1pPr marL="164592" indent="-164592">
              <a:lnSpc>
                <a:spcPct val="80000"/>
              </a:lnSpc>
              <a:spcBef>
                <a:spcPts val="0"/>
              </a:spcBef>
              <a:buNone/>
              <a:defRPr sz="5600" spc="-200" baseline="0">
                <a:solidFill>
                  <a:schemeClr val="tx1"/>
                </a:solidFill>
                <a:latin typeface="+mj-lt"/>
              </a:defRPr>
            </a:lvl1pPr>
          </a:lstStyle>
          <a:p>
            <a:pPr lvl="0"/>
            <a:r>
              <a:rPr lang="en-US" dirty="0"/>
              <a:t>Click to add Quote</a:t>
            </a:r>
          </a:p>
        </p:txBody>
      </p:sp>
      <p:sp>
        <p:nvSpPr>
          <p:cNvPr id="8" name="Slide Number Placeholder 9">
            <a:extLst>
              <a:ext uri="{FF2B5EF4-FFF2-40B4-BE49-F238E27FC236}">
                <a16:creationId xmlns:a16="http://schemas.microsoft.com/office/drawing/2014/main" id="{84D7E47A-F89A-8F43-C300-185AD1461C07}"/>
              </a:ext>
            </a:extLst>
          </p:cNvPr>
          <p:cNvSpPr>
            <a:spLocks noGrp="1"/>
          </p:cNvSpPr>
          <p:nvPr>
            <p:ph type="sldNum" sz="quarter" idx="16"/>
          </p:nvPr>
        </p:nvSpPr>
        <p:spPr>
          <a:xfrm>
            <a:off x="11762793" y="110364"/>
            <a:ext cx="429207" cy="365125"/>
          </a:xfrm>
        </p:spPr>
        <p:txBody>
          <a:bodyPr/>
          <a:lstStyle/>
          <a:p>
            <a:fld id="{7780C8B3-0A7B-4B40-98C9-9C2BA2EE8553}" type="slidenum">
              <a:rPr lang="en-GB" smtClean="0"/>
              <a:t>‹#›</a:t>
            </a:fld>
            <a:endParaRPr lang="en-GB"/>
          </a:p>
        </p:txBody>
      </p:sp>
      <p:sp>
        <p:nvSpPr>
          <p:cNvPr id="10" name="Footer Placeholder 3">
            <a:extLst>
              <a:ext uri="{FF2B5EF4-FFF2-40B4-BE49-F238E27FC236}">
                <a16:creationId xmlns:a16="http://schemas.microsoft.com/office/drawing/2014/main" id="{1CA01B7F-0CDC-9F0A-6B3B-A87674D14D6B}"/>
              </a:ext>
            </a:extLst>
          </p:cNvPr>
          <p:cNvSpPr>
            <a:spLocks noGrp="1"/>
          </p:cNvSpPr>
          <p:nvPr>
            <p:ph type="ftr" sz="quarter" idx="17"/>
          </p:nvPr>
        </p:nvSpPr>
        <p:spPr>
          <a:xfrm>
            <a:off x="6193030" y="6392564"/>
            <a:ext cx="3104866" cy="365125"/>
          </a:xfrm>
        </p:spPr>
        <p:txBody>
          <a:bodyPr anchor="b"/>
          <a:lstStyle/>
          <a:p>
            <a:endParaRPr lang="en-GB"/>
          </a:p>
        </p:txBody>
      </p:sp>
    </p:spTree>
    <p:extLst>
      <p:ext uri="{BB962C8B-B14F-4D97-AF65-F5344CB8AC3E}">
        <p14:creationId xmlns:p14="http://schemas.microsoft.com/office/powerpoint/2010/main" val="37400944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A74F0-5415-CAD7-98B3-4A75913F44B5}"/>
              </a:ext>
            </a:extLst>
          </p:cNvPr>
          <p:cNvSpPr>
            <a:spLocks noGrp="1"/>
          </p:cNvSpPr>
          <p:nvPr>
            <p:ph type="title"/>
          </p:nvPr>
        </p:nvSpPr>
        <p:spPr>
          <a:xfrm>
            <a:off x="512064" y="987552"/>
            <a:ext cx="3465576" cy="294436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5151E178-0505-15CE-6ACB-7BE1FB1E52EC}"/>
              </a:ext>
            </a:extLst>
          </p:cNvPr>
          <p:cNvSpPr>
            <a:spLocks noGrp="1"/>
          </p:cNvSpPr>
          <p:nvPr>
            <p:ph type="ftr" sz="quarter" idx="11"/>
          </p:nvPr>
        </p:nvSpPr>
        <p:spPr>
          <a:xfrm>
            <a:off x="530353" y="110364"/>
            <a:ext cx="3474720" cy="365125"/>
          </a:xfrm>
        </p:spPr>
        <p:txBody>
          <a:bodyPr/>
          <a:lstStyle/>
          <a:p>
            <a:endParaRPr lang="en-GB"/>
          </a:p>
        </p:txBody>
      </p:sp>
      <p:sp>
        <p:nvSpPr>
          <p:cNvPr id="3" name="Date Placeholder 2">
            <a:extLst>
              <a:ext uri="{FF2B5EF4-FFF2-40B4-BE49-F238E27FC236}">
                <a16:creationId xmlns:a16="http://schemas.microsoft.com/office/drawing/2014/main" id="{9B82246E-2BFA-5BAA-F22D-A2618C05A0B2}"/>
              </a:ext>
            </a:extLst>
          </p:cNvPr>
          <p:cNvSpPr>
            <a:spLocks noGrp="1"/>
          </p:cNvSpPr>
          <p:nvPr>
            <p:ph type="dt" sz="half" idx="10"/>
          </p:nvPr>
        </p:nvSpPr>
        <p:spPr>
          <a:xfrm>
            <a:off x="4315968" y="104576"/>
            <a:ext cx="4836883" cy="365125"/>
          </a:xfrm>
        </p:spPr>
        <p:txBody>
          <a:bodyPr/>
          <a:lstStyle/>
          <a:p>
            <a:fld id="{03A35706-6091-4C0A-961E-ADD60BE32441}" type="datetimeFigureOut">
              <a:rPr lang="en-GB" smtClean="0"/>
              <a:t>04/09/2026</a:t>
            </a:fld>
            <a:endParaRPr lang="en-GB"/>
          </a:p>
        </p:txBody>
      </p:sp>
      <p:sp>
        <p:nvSpPr>
          <p:cNvPr id="5" name="Slide Number Placeholder 4">
            <a:extLst>
              <a:ext uri="{FF2B5EF4-FFF2-40B4-BE49-F238E27FC236}">
                <a16:creationId xmlns:a16="http://schemas.microsoft.com/office/drawing/2014/main" id="{BD4BA02B-433E-FB95-6E96-11393CDBD0CB}"/>
              </a:ext>
            </a:extLst>
          </p:cNvPr>
          <p:cNvSpPr>
            <a:spLocks noGrp="1"/>
          </p:cNvSpPr>
          <p:nvPr>
            <p:ph type="sldNum" sz="quarter" idx="12"/>
          </p:nvPr>
        </p:nvSpPr>
        <p:spPr/>
        <p:txBody>
          <a:bodyPr/>
          <a:lstStyle/>
          <a:p>
            <a:fld id="{7780C8B3-0A7B-4B40-98C9-9C2BA2EE8553}" type="slidenum">
              <a:rPr lang="en-GB" smtClean="0"/>
              <a:t>‹#›</a:t>
            </a:fld>
            <a:endParaRPr lang="en-GB"/>
          </a:p>
        </p:txBody>
      </p:sp>
      <p:sp>
        <p:nvSpPr>
          <p:cNvPr id="8" name="Content Placeholder 3">
            <a:extLst>
              <a:ext uri="{FF2B5EF4-FFF2-40B4-BE49-F238E27FC236}">
                <a16:creationId xmlns:a16="http://schemas.microsoft.com/office/drawing/2014/main" id="{F74B4B98-ABA0-9FD3-485A-984EDEEB4469}"/>
              </a:ext>
            </a:extLst>
          </p:cNvPr>
          <p:cNvSpPr>
            <a:spLocks noGrp="1"/>
          </p:cNvSpPr>
          <p:nvPr>
            <p:ph sz="quarter" idx="17"/>
          </p:nvPr>
        </p:nvSpPr>
        <p:spPr>
          <a:xfrm>
            <a:off x="4315966" y="987552"/>
            <a:ext cx="7446825" cy="2560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9">
            <a:extLst>
              <a:ext uri="{FF2B5EF4-FFF2-40B4-BE49-F238E27FC236}">
                <a16:creationId xmlns:a16="http://schemas.microsoft.com/office/drawing/2014/main" id="{3822067E-4B47-03C7-3636-0C6F8324E1E9}"/>
              </a:ext>
            </a:extLst>
          </p:cNvPr>
          <p:cNvSpPr>
            <a:spLocks noGrp="1"/>
          </p:cNvSpPr>
          <p:nvPr>
            <p:ph sz="quarter" idx="18"/>
          </p:nvPr>
        </p:nvSpPr>
        <p:spPr>
          <a:xfrm>
            <a:off x="4315967" y="3931920"/>
            <a:ext cx="7446824" cy="2560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70344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29C1-2D4D-0529-EAD3-926838F41BF8}"/>
              </a:ext>
            </a:extLst>
          </p:cNvPr>
          <p:cNvSpPr>
            <a:spLocks noGrp="1"/>
          </p:cNvSpPr>
          <p:nvPr>
            <p:ph type="title"/>
          </p:nvPr>
        </p:nvSpPr>
        <p:spPr>
          <a:xfrm>
            <a:off x="512064" y="630936"/>
            <a:ext cx="11018520" cy="108835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9A6A1D5A-FFC5-5F10-90D2-A3FBCC3129EF}"/>
              </a:ext>
            </a:extLst>
          </p:cNvPr>
          <p:cNvSpPr>
            <a:spLocks noGrp="1"/>
          </p:cNvSpPr>
          <p:nvPr>
            <p:ph type="ftr" sz="quarter" idx="11"/>
          </p:nvPr>
        </p:nvSpPr>
        <p:spPr>
          <a:xfrm>
            <a:off x="530352" y="110364"/>
            <a:ext cx="5276852" cy="365125"/>
          </a:xfrm>
        </p:spPr>
        <p:txBody>
          <a:bodyPr/>
          <a:lstStyle/>
          <a:p>
            <a:endParaRPr lang="en-GB"/>
          </a:p>
        </p:txBody>
      </p:sp>
      <p:sp>
        <p:nvSpPr>
          <p:cNvPr id="3" name="Date Placeholder 2">
            <a:extLst>
              <a:ext uri="{FF2B5EF4-FFF2-40B4-BE49-F238E27FC236}">
                <a16:creationId xmlns:a16="http://schemas.microsoft.com/office/drawing/2014/main" id="{FE1BD63D-FC9C-D946-5560-869AEDE315EA}"/>
              </a:ext>
            </a:extLst>
          </p:cNvPr>
          <p:cNvSpPr>
            <a:spLocks noGrp="1"/>
          </p:cNvSpPr>
          <p:nvPr>
            <p:ph type="dt" sz="half" idx="10"/>
          </p:nvPr>
        </p:nvSpPr>
        <p:spPr>
          <a:xfrm>
            <a:off x="6190488" y="104576"/>
            <a:ext cx="4836883" cy="365125"/>
          </a:xfrm>
        </p:spPr>
        <p:txBody>
          <a:bodyPr/>
          <a:lstStyle/>
          <a:p>
            <a:fld id="{03A35706-6091-4C0A-961E-ADD60BE32441}" type="datetimeFigureOut">
              <a:rPr lang="en-GB" smtClean="0"/>
              <a:t>04/09/2026</a:t>
            </a:fld>
            <a:endParaRPr lang="en-GB"/>
          </a:p>
        </p:txBody>
      </p:sp>
      <p:sp>
        <p:nvSpPr>
          <p:cNvPr id="5" name="Slide Number Placeholder 4">
            <a:extLst>
              <a:ext uri="{FF2B5EF4-FFF2-40B4-BE49-F238E27FC236}">
                <a16:creationId xmlns:a16="http://schemas.microsoft.com/office/drawing/2014/main" id="{822EF08D-93E2-AF7A-F559-DDB0B35B8781}"/>
              </a:ext>
            </a:extLst>
          </p:cNvPr>
          <p:cNvSpPr>
            <a:spLocks noGrp="1"/>
          </p:cNvSpPr>
          <p:nvPr>
            <p:ph type="sldNum" sz="quarter" idx="12"/>
          </p:nvPr>
        </p:nvSpPr>
        <p:spPr/>
        <p:txBody>
          <a:bodyPr/>
          <a:lstStyle/>
          <a:p>
            <a:fld id="{7780C8B3-0A7B-4B40-98C9-9C2BA2EE8553}" type="slidenum">
              <a:rPr lang="en-GB" smtClean="0"/>
              <a:t>‹#›</a:t>
            </a:fld>
            <a:endParaRPr lang="en-GB"/>
          </a:p>
        </p:txBody>
      </p:sp>
      <p:sp>
        <p:nvSpPr>
          <p:cNvPr id="6" name="Text Placeholder 2">
            <a:extLst>
              <a:ext uri="{FF2B5EF4-FFF2-40B4-BE49-F238E27FC236}">
                <a16:creationId xmlns:a16="http://schemas.microsoft.com/office/drawing/2014/main" id="{148CB9E0-8B46-6608-0C37-7C5ABA9B47A8}"/>
              </a:ext>
            </a:extLst>
          </p:cNvPr>
          <p:cNvSpPr>
            <a:spLocks noGrp="1"/>
          </p:cNvSpPr>
          <p:nvPr>
            <p:ph type="body" idx="1"/>
          </p:nvPr>
        </p:nvSpPr>
        <p:spPr>
          <a:xfrm>
            <a:off x="530352" y="2286000"/>
            <a:ext cx="5184648" cy="534033"/>
          </a:xfrm>
        </p:spPr>
        <p:txBody>
          <a:bodyPr/>
          <a:lstStyle/>
          <a:p>
            <a:pPr lvl="0"/>
            <a:r>
              <a:rPr lang="en-US"/>
              <a:t>Click to edit Master text styles</a:t>
            </a:r>
          </a:p>
        </p:txBody>
      </p:sp>
      <p:sp>
        <p:nvSpPr>
          <p:cNvPr id="10" name="Content Placeholder 5">
            <a:extLst>
              <a:ext uri="{FF2B5EF4-FFF2-40B4-BE49-F238E27FC236}">
                <a16:creationId xmlns:a16="http://schemas.microsoft.com/office/drawing/2014/main" id="{C2C05A59-CCEE-1225-7022-B1DA682C7041}"/>
              </a:ext>
            </a:extLst>
          </p:cNvPr>
          <p:cNvSpPr>
            <a:spLocks noGrp="1"/>
          </p:cNvSpPr>
          <p:nvPr>
            <p:ph sz="quarter" idx="17"/>
          </p:nvPr>
        </p:nvSpPr>
        <p:spPr>
          <a:xfrm>
            <a:off x="530351" y="2980943"/>
            <a:ext cx="5183188" cy="3586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a:extLst>
              <a:ext uri="{FF2B5EF4-FFF2-40B4-BE49-F238E27FC236}">
                <a16:creationId xmlns:a16="http://schemas.microsoft.com/office/drawing/2014/main" id="{86471C19-5F51-6595-B72A-4BFC1E553DC0}"/>
              </a:ext>
            </a:extLst>
          </p:cNvPr>
          <p:cNvSpPr>
            <a:spLocks noGrp="1"/>
          </p:cNvSpPr>
          <p:nvPr>
            <p:ph type="body" sz="quarter" idx="3"/>
          </p:nvPr>
        </p:nvSpPr>
        <p:spPr>
          <a:xfrm>
            <a:off x="6190488" y="2286000"/>
            <a:ext cx="5183188" cy="534033"/>
          </a:xfrm>
        </p:spPr>
        <p:txBody>
          <a:bodyPr/>
          <a:lstStyle/>
          <a:p>
            <a:pPr lvl="0"/>
            <a:r>
              <a:rPr lang="en-US"/>
              <a:t>Click to edit Master text styles</a:t>
            </a:r>
          </a:p>
        </p:txBody>
      </p:sp>
      <p:sp>
        <p:nvSpPr>
          <p:cNvPr id="11" name="Content Placeholder 11">
            <a:extLst>
              <a:ext uri="{FF2B5EF4-FFF2-40B4-BE49-F238E27FC236}">
                <a16:creationId xmlns:a16="http://schemas.microsoft.com/office/drawing/2014/main" id="{0AB20C10-A144-EF5E-8276-7E736CE87590}"/>
              </a:ext>
            </a:extLst>
          </p:cNvPr>
          <p:cNvSpPr>
            <a:spLocks noGrp="1"/>
          </p:cNvSpPr>
          <p:nvPr>
            <p:ph sz="quarter" idx="18"/>
          </p:nvPr>
        </p:nvSpPr>
        <p:spPr>
          <a:xfrm>
            <a:off x="6190488" y="2980944"/>
            <a:ext cx="5183188" cy="35861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52697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D1F904E-1F4C-373E-2E2B-D7478F70F195}"/>
              </a:ext>
            </a:extLst>
          </p:cNvPr>
          <p:cNvSpPr>
            <a:spLocks noGrp="1"/>
          </p:cNvSpPr>
          <p:nvPr>
            <p:ph type="title"/>
          </p:nvPr>
        </p:nvSpPr>
        <p:spPr>
          <a:xfrm>
            <a:off x="502920" y="644663"/>
            <a:ext cx="11045952" cy="108835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0352" y="109728"/>
            <a:ext cx="5276852" cy="365125"/>
          </a:xfrm>
        </p:spPr>
        <p:txBody>
          <a:bodyPr/>
          <a:lstStyle/>
          <a:p>
            <a:endParaRPr lang="en-GB"/>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03A35706-6091-4C0A-961E-ADD60BE32441}" type="datetimeFigureOut">
              <a:rPr lang="en-GB" smtClean="0"/>
              <a:t>04/09/2026</a:t>
            </a:fld>
            <a:endParaRPr lang="en-GB"/>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231928" y="110364"/>
            <a:ext cx="429207" cy="365125"/>
          </a:xfrm>
        </p:spPr>
        <p:txBody>
          <a:bodyPr/>
          <a:lstStyle/>
          <a:p>
            <a:fld id="{7780C8B3-0A7B-4B40-98C9-9C2BA2EE8553}" type="slidenum">
              <a:rPr lang="en-GB" smtClean="0"/>
              <a:t>‹#›</a:t>
            </a:fld>
            <a:endParaRPr lang="en-GB"/>
          </a:p>
        </p:txBody>
      </p:sp>
    </p:spTree>
    <p:extLst>
      <p:ext uri="{BB962C8B-B14F-4D97-AF65-F5344CB8AC3E}">
        <p14:creationId xmlns:p14="http://schemas.microsoft.com/office/powerpoint/2010/main" val="42700623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AD1B27E-1142-7BB8-1DE8-D31FA8AA8F10}"/>
              </a:ext>
            </a:extLst>
          </p:cNvPr>
          <p:cNvSpPr>
            <a:spLocks noGrp="1"/>
          </p:cNvSpPr>
          <p:nvPr>
            <p:ph type="ftr" sz="quarter" idx="11"/>
          </p:nvPr>
        </p:nvSpPr>
        <p:spPr>
          <a:xfrm>
            <a:off x="0" y="100701"/>
            <a:ext cx="5898630" cy="365125"/>
          </a:xfrm>
        </p:spPr>
        <p:txBody>
          <a:bodyPr/>
          <a:lstStyle/>
          <a:p>
            <a:endParaRPr lang="en-GB"/>
          </a:p>
        </p:txBody>
      </p:sp>
      <p:sp>
        <p:nvSpPr>
          <p:cNvPr id="5" name="Date Placeholder 3">
            <a:extLst>
              <a:ext uri="{FF2B5EF4-FFF2-40B4-BE49-F238E27FC236}">
                <a16:creationId xmlns:a16="http://schemas.microsoft.com/office/drawing/2014/main" id="{D900E2BC-FCC7-E994-4648-A42CDE518612}"/>
              </a:ext>
            </a:extLst>
          </p:cNvPr>
          <p:cNvSpPr>
            <a:spLocks noGrp="1"/>
          </p:cNvSpPr>
          <p:nvPr>
            <p:ph type="dt" sz="half" idx="10"/>
          </p:nvPr>
        </p:nvSpPr>
        <p:spPr>
          <a:xfrm>
            <a:off x="6217920" y="100701"/>
            <a:ext cx="5332001" cy="365125"/>
          </a:xfrm>
        </p:spPr>
        <p:txBody>
          <a:bodyPr/>
          <a:lstStyle/>
          <a:p>
            <a:fld id="{03A35706-6091-4C0A-961E-ADD60BE32441}" type="datetimeFigureOut">
              <a:rPr lang="en-GB" smtClean="0"/>
              <a:t>04/09/2026</a:t>
            </a:fld>
            <a:endParaRPr lang="en-GB"/>
          </a:p>
        </p:txBody>
      </p:sp>
      <p:sp>
        <p:nvSpPr>
          <p:cNvPr id="7" name="Slide Number Placeholder 5">
            <a:extLst>
              <a:ext uri="{FF2B5EF4-FFF2-40B4-BE49-F238E27FC236}">
                <a16:creationId xmlns:a16="http://schemas.microsoft.com/office/drawing/2014/main" id="{9E211A59-CFA8-A0B1-4A4C-E446F90726C5}"/>
              </a:ext>
            </a:extLst>
          </p:cNvPr>
          <p:cNvSpPr>
            <a:spLocks noGrp="1"/>
          </p:cNvSpPr>
          <p:nvPr>
            <p:ph type="sldNum" sz="quarter" idx="12"/>
          </p:nvPr>
        </p:nvSpPr>
        <p:spPr>
          <a:xfrm>
            <a:off x="11762793" y="100701"/>
            <a:ext cx="429207" cy="365125"/>
          </a:xfrm>
        </p:spPr>
        <p:txBody>
          <a:bodyPr/>
          <a:lstStyle/>
          <a:p>
            <a:fld id="{7780C8B3-0A7B-4B40-98C9-9C2BA2EE8553}" type="slidenum">
              <a:rPr lang="en-GB" smtClean="0"/>
              <a:t>‹#›</a:t>
            </a:fld>
            <a:endParaRPr lang="en-GB"/>
          </a:p>
        </p:txBody>
      </p:sp>
    </p:spTree>
    <p:extLst>
      <p:ext uri="{BB962C8B-B14F-4D97-AF65-F5344CB8AC3E}">
        <p14:creationId xmlns:p14="http://schemas.microsoft.com/office/powerpoint/2010/main" val="30346548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5926" y="655093"/>
            <a:ext cx="10982409" cy="1528549"/>
          </a:xfrm>
        </p:spPr>
        <p:txBody>
          <a:bodyPr anchor="t">
            <a:noAutofit/>
          </a:bodyPr>
          <a:lstStyle>
            <a:lvl1pPr>
              <a:defRPr sz="5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45926" y="2497540"/>
            <a:ext cx="10982409" cy="338464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5">
            <a:extLst>
              <a:ext uri="{FF2B5EF4-FFF2-40B4-BE49-F238E27FC236}">
                <a16:creationId xmlns:a16="http://schemas.microsoft.com/office/drawing/2014/main" id="{BD7A9B30-35AB-D437-5276-473CFE5169DF}"/>
              </a:ext>
            </a:extLst>
          </p:cNvPr>
          <p:cNvSpPr>
            <a:spLocks noGrp="1"/>
          </p:cNvSpPr>
          <p:nvPr>
            <p:ph type="ftr" sz="quarter" idx="16"/>
          </p:nvPr>
        </p:nvSpPr>
        <p:spPr>
          <a:xfrm>
            <a:off x="545926" y="6438284"/>
            <a:ext cx="5276852" cy="365125"/>
          </a:xfrm>
        </p:spPr>
        <p:txBody>
          <a:bodyPr/>
          <a:lstStyle/>
          <a:p>
            <a:endParaRPr lang="en-GB"/>
          </a:p>
        </p:txBody>
      </p:sp>
      <p:sp>
        <p:nvSpPr>
          <p:cNvPr id="4" name="Date Placeholder 4">
            <a:extLst>
              <a:ext uri="{FF2B5EF4-FFF2-40B4-BE49-F238E27FC236}">
                <a16:creationId xmlns:a16="http://schemas.microsoft.com/office/drawing/2014/main" id="{0D033E8C-C8B6-A9F1-6B99-0610AEC435CB}"/>
              </a:ext>
            </a:extLst>
          </p:cNvPr>
          <p:cNvSpPr>
            <a:spLocks noGrp="1"/>
          </p:cNvSpPr>
          <p:nvPr>
            <p:ph type="dt" sz="half" idx="15"/>
          </p:nvPr>
        </p:nvSpPr>
        <p:spPr>
          <a:xfrm>
            <a:off x="6190488" y="6432496"/>
            <a:ext cx="2544079" cy="365125"/>
          </a:xfrm>
        </p:spPr>
        <p:txBody>
          <a:bodyPr/>
          <a:lstStyle/>
          <a:p>
            <a:fld id="{03A35706-6091-4C0A-961E-ADD60BE32441}" type="datetimeFigureOut">
              <a:rPr lang="en-GB" smtClean="0"/>
              <a:t>04/09/2026</a:t>
            </a:fld>
            <a:endParaRPr lang="en-GB"/>
          </a:p>
        </p:txBody>
      </p:sp>
      <p:sp>
        <p:nvSpPr>
          <p:cNvPr id="6" name="Slide Number Placeholder 6">
            <a:extLst>
              <a:ext uri="{FF2B5EF4-FFF2-40B4-BE49-F238E27FC236}">
                <a16:creationId xmlns:a16="http://schemas.microsoft.com/office/drawing/2014/main" id="{09C00759-43C5-D4A5-6597-C9F31C4DA2AA}"/>
              </a:ext>
            </a:extLst>
          </p:cNvPr>
          <p:cNvSpPr>
            <a:spLocks noGrp="1"/>
          </p:cNvSpPr>
          <p:nvPr>
            <p:ph type="sldNum" sz="quarter" idx="17"/>
          </p:nvPr>
        </p:nvSpPr>
        <p:spPr>
          <a:xfrm>
            <a:off x="11099128" y="6438284"/>
            <a:ext cx="429207" cy="365125"/>
          </a:xfrm>
        </p:spPr>
        <p:txBody>
          <a:bodyPr/>
          <a:lstStyle/>
          <a:p>
            <a:fld id="{7780C8B3-0A7B-4B40-98C9-9C2BA2EE8553}" type="slidenum">
              <a:rPr lang="en-GB" smtClean="0"/>
              <a:t>‹#›</a:t>
            </a:fld>
            <a:endParaRPr lang="en-GB"/>
          </a:p>
        </p:txBody>
      </p:sp>
    </p:spTree>
    <p:extLst>
      <p:ext uri="{BB962C8B-B14F-4D97-AF65-F5344CB8AC3E}">
        <p14:creationId xmlns:p14="http://schemas.microsoft.com/office/powerpoint/2010/main" val="3898802086"/>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8615" y="2883090"/>
            <a:ext cx="7741851" cy="1842020"/>
          </a:xfrm>
        </p:spPr>
        <p:txBody>
          <a:bodyPr anchor="b">
            <a:noAutofit/>
          </a:bodyPr>
          <a:lstStyle>
            <a:lvl1pPr>
              <a:defRPr sz="5600"/>
            </a:lvl1pPr>
          </a:lstStyle>
          <a:p>
            <a:r>
              <a:rPr lang="en-US"/>
              <a:t>Click to edit Master title style</a:t>
            </a:r>
            <a:endParaRPr lang="en-US" dirty="0"/>
          </a:p>
        </p:txBody>
      </p:sp>
      <p:sp>
        <p:nvSpPr>
          <p:cNvPr id="9" name="Footer Placeholder 4">
            <a:extLst>
              <a:ext uri="{FF2B5EF4-FFF2-40B4-BE49-F238E27FC236}">
                <a16:creationId xmlns:a16="http://schemas.microsoft.com/office/drawing/2014/main" id="{C9D34928-44CA-ACCE-36AD-37689020A379}"/>
              </a:ext>
            </a:extLst>
          </p:cNvPr>
          <p:cNvSpPr>
            <a:spLocks noGrp="1"/>
          </p:cNvSpPr>
          <p:nvPr>
            <p:ph type="ftr" sz="quarter" idx="11"/>
          </p:nvPr>
        </p:nvSpPr>
        <p:spPr>
          <a:xfrm>
            <a:off x="536906" y="100701"/>
            <a:ext cx="5361724" cy="365125"/>
          </a:xfrm>
        </p:spPr>
        <p:txBody>
          <a:bodyPr/>
          <a:lstStyle/>
          <a:p>
            <a:endParaRPr lang="en-GB"/>
          </a:p>
        </p:txBody>
      </p:sp>
      <p:sp>
        <p:nvSpPr>
          <p:cNvPr id="8" name="Date Placeholder 3">
            <a:extLst>
              <a:ext uri="{FF2B5EF4-FFF2-40B4-BE49-F238E27FC236}">
                <a16:creationId xmlns:a16="http://schemas.microsoft.com/office/drawing/2014/main" id="{B6F43E62-A9B0-571B-E3BD-354206A884CF}"/>
              </a:ext>
            </a:extLst>
          </p:cNvPr>
          <p:cNvSpPr>
            <a:spLocks noGrp="1"/>
          </p:cNvSpPr>
          <p:nvPr>
            <p:ph type="dt" sz="half" idx="10"/>
          </p:nvPr>
        </p:nvSpPr>
        <p:spPr>
          <a:xfrm>
            <a:off x="6217921" y="100701"/>
            <a:ext cx="2526030" cy="365125"/>
          </a:xfrm>
        </p:spPr>
        <p:txBody>
          <a:bodyPr/>
          <a:lstStyle/>
          <a:p>
            <a:fld id="{03A35706-6091-4C0A-961E-ADD60BE32441}" type="datetimeFigureOut">
              <a:rPr lang="en-GB" smtClean="0"/>
              <a:t>04/09/2026</a:t>
            </a:fld>
            <a:endParaRPr lang="en-GB"/>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6905" y="4922111"/>
            <a:ext cx="7741850" cy="1279615"/>
          </a:xfrm>
        </p:spPr>
        <p:txBody>
          <a:bodyPr anchor="t">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762793" y="6392174"/>
            <a:ext cx="429207" cy="365125"/>
          </a:xfrm>
        </p:spPr>
        <p:txBody>
          <a:bodyPr anchor="b"/>
          <a:lstStyle/>
          <a:p>
            <a:fld id="{7780C8B3-0A7B-4B40-98C9-9C2BA2EE8553}" type="slidenum">
              <a:rPr lang="en-GB" smtClean="0"/>
              <a:t>‹#›</a:t>
            </a:fld>
            <a:endParaRPr lang="en-GB"/>
          </a:p>
        </p:txBody>
      </p:sp>
      <p:sp>
        <p:nvSpPr>
          <p:cNvPr id="3" name="Oval 2">
            <a:extLst>
              <a:ext uri="{FF2B5EF4-FFF2-40B4-BE49-F238E27FC236}">
                <a16:creationId xmlns:a16="http://schemas.microsoft.com/office/drawing/2014/main" id="{D3CF16D9-01F3-6CE6-7291-C344E099BBD0}"/>
              </a:ext>
            </a:extLst>
          </p:cNvPr>
          <p:cNvSpPr/>
          <p:nvPr/>
        </p:nvSpPr>
        <p:spPr>
          <a:xfrm>
            <a:off x="8454179" y="100701"/>
            <a:ext cx="3557904" cy="3557904"/>
          </a:xfrm>
          <a:prstGeom prst="ellipse">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1683172"/>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738E6-4E14-EA9B-C5D8-53E7813228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B0CA9E3-400B-63B1-924E-DC52B6648B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AA0EFD-1F42-355E-6911-19198517CE86}"/>
              </a:ext>
            </a:extLst>
          </p:cNvPr>
          <p:cNvSpPr>
            <a:spLocks noGrp="1"/>
          </p:cNvSpPr>
          <p:nvPr>
            <p:ph type="dt" sz="half" idx="10"/>
          </p:nvPr>
        </p:nvSpPr>
        <p:spPr/>
        <p:txBody>
          <a:bodyPr/>
          <a:lstStyle/>
          <a:p>
            <a:fld id="{03A35706-6091-4C0A-961E-ADD60BE32441}" type="datetimeFigureOut">
              <a:rPr lang="en-GB" smtClean="0"/>
              <a:t>04/09/2026</a:t>
            </a:fld>
            <a:endParaRPr lang="en-GB"/>
          </a:p>
        </p:txBody>
      </p:sp>
      <p:sp>
        <p:nvSpPr>
          <p:cNvPr id="5" name="Footer Placeholder 4">
            <a:extLst>
              <a:ext uri="{FF2B5EF4-FFF2-40B4-BE49-F238E27FC236}">
                <a16:creationId xmlns:a16="http://schemas.microsoft.com/office/drawing/2014/main" id="{AABA5647-4F1F-1490-E84D-AEF4AF5B69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D2B39A-2F5C-4C9F-F298-8AE5320A0A40}"/>
              </a:ext>
            </a:extLst>
          </p:cNvPr>
          <p:cNvSpPr>
            <a:spLocks noGrp="1"/>
          </p:cNvSpPr>
          <p:nvPr>
            <p:ph type="sldNum" sz="quarter" idx="12"/>
          </p:nvPr>
        </p:nvSpPr>
        <p:spPr/>
        <p:txBody>
          <a:bodyPr/>
          <a:lstStyle/>
          <a:p>
            <a:fld id="{7780C8B3-0A7B-4B40-98C9-9C2BA2EE8553}" type="slidenum">
              <a:rPr lang="en-GB" smtClean="0"/>
              <a:t>‹#›</a:t>
            </a:fld>
            <a:endParaRPr lang="en-GB"/>
          </a:p>
        </p:txBody>
      </p:sp>
    </p:spTree>
    <p:extLst>
      <p:ext uri="{BB962C8B-B14F-4D97-AF65-F5344CB8AC3E}">
        <p14:creationId xmlns:p14="http://schemas.microsoft.com/office/powerpoint/2010/main" val="11978097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48B68-0B31-1CF9-3CE7-FB29B917AD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3EE4C2-E04D-0F60-0164-F3E28F29B1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EF4A22-3068-EFB1-E17D-1E2CEA78AAC8}"/>
              </a:ext>
            </a:extLst>
          </p:cNvPr>
          <p:cNvSpPr>
            <a:spLocks noGrp="1"/>
          </p:cNvSpPr>
          <p:nvPr>
            <p:ph type="dt" sz="half" idx="10"/>
          </p:nvPr>
        </p:nvSpPr>
        <p:spPr/>
        <p:txBody>
          <a:bodyPr/>
          <a:lstStyle/>
          <a:p>
            <a:fld id="{03A35706-6091-4C0A-961E-ADD60BE32441}" type="datetimeFigureOut">
              <a:rPr lang="en-GB" smtClean="0"/>
              <a:t>04/09/2026</a:t>
            </a:fld>
            <a:endParaRPr lang="en-GB"/>
          </a:p>
        </p:txBody>
      </p:sp>
      <p:sp>
        <p:nvSpPr>
          <p:cNvPr id="5" name="Footer Placeholder 4">
            <a:extLst>
              <a:ext uri="{FF2B5EF4-FFF2-40B4-BE49-F238E27FC236}">
                <a16:creationId xmlns:a16="http://schemas.microsoft.com/office/drawing/2014/main" id="{912E652F-2BB1-F83D-3902-C9FCD042F8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DE8034-357B-70AE-BBB3-D3D75784E9AC}"/>
              </a:ext>
            </a:extLst>
          </p:cNvPr>
          <p:cNvSpPr>
            <a:spLocks noGrp="1"/>
          </p:cNvSpPr>
          <p:nvPr>
            <p:ph type="sldNum" sz="quarter" idx="12"/>
          </p:nvPr>
        </p:nvSpPr>
        <p:spPr/>
        <p:txBody>
          <a:bodyPr/>
          <a:lstStyle/>
          <a:p>
            <a:fld id="{7780C8B3-0A7B-4B40-98C9-9C2BA2EE8553}" type="slidenum">
              <a:rPr lang="en-GB" smtClean="0"/>
              <a:t>‹#›</a:t>
            </a:fld>
            <a:endParaRPr lang="en-GB"/>
          </a:p>
        </p:txBody>
      </p:sp>
    </p:spTree>
    <p:extLst>
      <p:ext uri="{BB962C8B-B14F-4D97-AF65-F5344CB8AC3E}">
        <p14:creationId xmlns:p14="http://schemas.microsoft.com/office/powerpoint/2010/main" val="576693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alpha val="99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 y="644663"/>
            <a:ext cx="12001592" cy="10883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190488" y="104576"/>
            <a:ext cx="4836883"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fld id="{03A35706-6091-4C0A-961E-ADD60BE32441}" type="datetimeFigureOut">
              <a:rPr lang="en-GB" smtClean="0"/>
              <a:t>04/09/2026</a:t>
            </a:fld>
            <a:endParaRPr lang="en-GB"/>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4501" y="110364"/>
            <a:ext cx="5276852"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endParaRPr lang="en-GB"/>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762792" y="110364"/>
            <a:ext cx="429207" cy="365125"/>
          </a:xfrm>
          <a:prstGeom prst="rect">
            <a:avLst/>
          </a:prstGeom>
        </p:spPr>
        <p:txBody>
          <a:bodyPr vert="horz" lIns="91440" tIns="45720" rIns="91440" bIns="45720" rtlCol="0" anchor="t"/>
          <a:lstStyle>
            <a:lvl1pPr algn="r" rtl="0">
              <a:lnSpc>
                <a:spcPct val="80000"/>
              </a:lnSpc>
              <a:defRPr sz="1000">
                <a:solidFill>
                  <a:schemeClr val="tx1"/>
                </a:solidFill>
                <a:latin typeface="+mn-lt"/>
              </a:defRPr>
            </a:lvl1pPr>
          </a:lstStyle>
          <a:p>
            <a:fld id="{7780C8B3-0A7B-4B40-98C9-9C2BA2EE8553}" type="slidenum">
              <a:rPr lang="en-GB" smtClean="0"/>
              <a:t>‹#›</a:t>
            </a:fld>
            <a:endParaRPr lang="en-GB"/>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0" y="1907521"/>
            <a:ext cx="12001592" cy="48401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994646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txStyles>
    <p:titleStyle>
      <a:lvl1pPr algn="l" defTabSz="914400" rtl="0" eaLnBrk="1" latinLnBrk="0" hangingPunct="1">
        <a:lnSpc>
          <a:spcPct val="80000"/>
        </a:lnSpc>
        <a:spcBef>
          <a:spcPct val="0"/>
        </a:spcBef>
        <a:buNone/>
        <a:defRPr sz="5600" b="0" i="0" kern="1200" spc="-200" baseline="0">
          <a:solidFill>
            <a:schemeClr val="tx1"/>
          </a:solidFill>
          <a:latin typeface="+mj-lt"/>
          <a:ea typeface="+mj-ea"/>
          <a:cs typeface="+mj-cs"/>
        </a:defRPr>
      </a:lvl1pPr>
    </p:titleStyle>
    <p:bodyStyle>
      <a:lvl1pPr marL="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1pPr>
      <a:lvl2pPr marL="2286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2pPr>
      <a:lvl3pPr marL="4572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3pPr>
      <a:lvl4pPr marL="6858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4pPr>
      <a:lvl5pPr marL="9144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8.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32D6-6AA3-480B-8316-8EEC663B6C38}"/>
              </a:ext>
            </a:extLst>
          </p:cNvPr>
          <p:cNvSpPr>
            <a:spLocks noGrp="1"/>
          </p:cNvSpPr>
          <p:nvPr>
            <p:ph type="ctrTitle"/>
          </p:nvPr>
        </p:nvSpPr>
        <p:spPr>
          <a:xfrm>
            <a:off x="6191250" y="1214438"/>
            <a:ext cx="6124575" cy="2387600"/>
          </a:xfrm>
        </p:spPr>
        <p:txBody>
          <a:bodyPr/>
          <a:lstStyle/>
          <a:p>
            <a:r>
              <a:rPr lang="en-US" dirty="0">
                <a:latin typeface="Jokerman" panose="04090605060D06020702" pitchFamily="82" charset="0"/>
              </a:rPr>
              <a:t>Welcome to Year 5</a:t>
            </a:r>
            <a:endParaRPr lang="en-GB" dirty="0">
              <a:latin typeface="Jokerman" panose="04090605060D06020702" pitchFamily="82" charset="0"/>
            </a:endParaRPr>
          </a:p>
        </p:txBody>
      </p:sp>
      <p:sp>
        <p:nvSpPr>
          <p:cNvPr id="3" name="Subtitle 2">
            <a:extLst>
              <a:ext uri="{FF2B5EF4-FFF2-40B4-BE49-F238E27FC236}">
                <a16:creationId xmlns:a16="http://schemas.microsoft.com/office/drawing/2014/main" id="{9E6EC5ED-69BB-4B46-A09A-C8F5633D5642}"/>
              </a:ext>
            </a:extLst>
          </p:cNvPr>
          <p:cNvSpPr>
            <a:spLocks noGrp="1"/>
          </p:cNvSpPr>
          <p:nvPr>
            <p:ph type="subTitle" idx="1"/>
          </p:nvPr>
        </p:nvSpPr>
        <p:spPr>
          <a:xfrm>
            <a:off x="6191250" y="4468813"/>
            <a:ext cx="5850292" cy="674687"/>
          </a:xfrm>
        </p:spPr>
        <p:txBody>
          <a:bodyPr>
            <a:normAutofit/>
          </a:bodyPr>
          <a:lstStyle/>
          <a:p>
            <a:r>
              <a:rPr lang="en-US" sz="4000" b="1" dirty="0"/>
              <a:t>SEPTEMBER 2026</a:t>
            </a:r>
            <a:endParaRPr lang="en-GB" sz="4000" b="1" dirty="0"/>
          </a:p>
        </p:txBody>
      </p:sp>
      <p:pic>
        <p:nvPicPr>
          <p:cNvPr id="1026" name="Picture 2" descr="Little Miss Sunshine">
            <a:extLst>
              <a:ext uri="{FF2B5EF4-FFF2-40B4-BE49-F238E27FC236}">
                <a16:creationId xmlns:a16="http://schemas.microsoft.com/office/drawing/2014/main" id="{66F5C3E8-6371-4F8E-BA1D-19C5815973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917" y="446155"/>
            <a:ext cx="6596910" cy="5756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492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Box 4">
            <a:extLst>
              <a:ext uri="{FF2B5EF4-FFF2-40B4-BE49-F238E27FC236}">
                <a16:creationId xmlns:a16="http://schemas.microsoft.com/office/drawing/2014/main" id="{6B3A9458-4694-C3A5-D806-A05432353B52}"/>
              </a:ext>
            </a:extLst>
          </p:cNvPr>
          <p:cNvSpPr txBox="1">
            <a:spLocks noChangeArrowheads="1"/>
          </p:cNvSpPr>
          <p:nvPr/>
        </p:nvSpPr>
        <p:spPr bwMode="auto">
          <a:xfrm>
            <a:off x="2420327" y="2106985"/>
            <a:ext cx="309621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ctr" eaLnBrk="1" hangingPunct="1">
              <a:spcBef>
                <a:spcPct val="0"/>
              </a:spcBef>
              <a:buClrTx/>
              <a:buSzTx/>
              <a:buFontTx/>
              <a:buNone/>
            </a:pPr>
            <a:r>
              <a:rPr lang="en-GB" altLang="en-US" sz="3600" b="1" dirty="0">
                <a:solidFill>
                  <a:schemeClr val="tx1"/>
                </a:solidFill>
                <a:latin typeface="Ariel"/>
              </a:rPr>
              <a:t>Mrs. Turner</a:t>
            </a:r>
          </a:p>
          <a:p>
            <a:pPr algn="ctr" eaLnBrk="1" hangingPunct="1">
              <a:spcBef>
                <a:spcPct val="0"/>
              </a:spcBef>
              <a:buClrTx/>
              <a:buSzTx/>
              <a:buFontTx/>
              <a:buNone/>
            </a:pPr>
            <a:r>
              <a:rPr lang="en-GB" altLang="en-US" sz="3600" b="1" dirty="0">
                <a:solidFill>
                  <a:srgbClr val="00B050"/>
                </a:solidFill>
                <a:latin typeface="Ariel"/>
              </a:rPr>
              <a:t>Monday</a:t>
            </a:r>
            <a:r>
              <a:rPr lang="en-GB" altLang="en-US" sz="3600" b="1" dirty="0">
                <a:solidFill>
                  <a:srgbClr val="0070C0"/>
                </a:solidFill>
                <a:latin typeface="Ariel"/>
              </a:rPr>
              <a:t> </a:t>
            </a:r>
            <a:r>
              <a:rPr lang="en-GB" altLang="en-US" sz="3600" b="1" dirty="0">
                <a:solidFill>
                  <a:schemeClr val="tx1"/>
                </a:solidFill>
                <a:latin typeface="Ariel"/>
              </a:rPr>
              <a:t>and</a:t>
            </a:r>
            <a:r>
              <a:rPr lang="en-GB" altLang="en-US" sz="3600" b="1" dirty="0">
                <a:solidFill>
                  <a:srgbClr val="0070C0"/>
                </a:solidFill>
                <a:latin typeface="Ariel"/>
              </a:rPr>
              <a:t> </a:t>
            </a:r>
            <a:r>
              <a:rPr lang="en-GB" altLang="en-US" sz="3600" b="1" dirty="0">
                <a:solidFill>
                  <a:srgbClr val="00B050"/>
                </a:solidFill>
                <a:latin typeface="Ariel"/>
              </a:rPr>
              <a:t>Tuesday</a:t>
            </a:r>
          </a:p>
          <a:p>
            <a:pPr algn="ctr" eaLnBrk="1" hangingPunct="1">
              <a:spcBef>
                <a:spcPct val="0"/>
              </a:spcBef>
              <a:buClrTx/>
              <a:buSzTx/>
              <a:buFontTx/>
              <a:buNone/>
            </a:pPr>
            <a:endParaRPr lang="en-GB" altLang="en-US" sz="1800" dirty="0">
              <a:solidFill>
                <a:srgbClr val="0070C0"/>
              </a:solidFill>
              <a:latin typeface="AbcTeacher" pitchFamily="2" charset="0"/>
            </a:endParaRPr>
          </a:p>
        </p:txBody>
      </p:sp>
      <p:sp>
        <p:nvSpPr>
          <p:cNvPr id="10244" name="TextBox 11">
            <a:extLst>
              <a:ext uri="{FF2B5EF4-FFF2-40B4-BE49-F238E27FC236}">
                <a16:creationId xmlns:a16="http://schemas.microsoft.com/office/drawing/2014/main" id="{D76B94BD-013D-4AE9-3FEE-56736E62DDAA}"/>
              </a:ext>
            </a:extLst>
          </p:cNvPr>
          <p:cNvSpPr txBox="1">
            <a:spLocks noChangeArrowheads="1"/>
          </p:cNvSpPr>
          <p:nvPr/>
        </p:nvSpPr>
        <p:spPr bwMode="auto">
          <a:xfrm>
            <a:off x="8611246" y="1927968"/>
            <a:ext cx="303479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ctr" eaLnBrk="1" hangingPunct="1">
              <a:spcBef>
                <a:spcPct val="0"/>
              </a:spcBef>
              <a:buClrTx/>
              <a:buSzTx/>
              <a:buFontTx/>
              <a:buNone/>
            </a:pPr>
            <a:r>
              <a:rPr lang="en-GB" altLang="en-US" b="1" dirty="0">
                <a:solidFill>
                  <a:schemeClr val="tx1"/>
                </a:solidFill>
                <a:latin typeface="Ariel"/>
              </a:rPr>
              <a:t>Mrs. Rawlings</a:t>
            </a:r>
          </a:p>
          <a:p>
            <a:pPr algn="ctr" eaLnBrk="1" hangingPunct="1">
              <a:spcBef>
                <a:spcPct val="0"/>
              </a:spcBef>
              <a:buClrTx/>
              <a:buSzTx/>
              <a:buFontTx/>
              <a:buNone/>
            </a:pPr>
            <a:r>
              <a:rPr lang="en-GB" altLang="en-US" b="1" dirty="0">
                <a:solidFill>
                  <a:srgbClr val="00B050"/>
                </a:solidFill>
                <a:latin typeface="Ariel"/>
              </a:rPr>
              <a:t>Wednesday</a:t>
            </a:r>
            <a:r>
              <a:rPr lang="en-GB" altLang="en-US" b="1" dirty="0">
                <a:solidFill>
                  <a:srgbClr val="0070C0"/>
                </a:solidFill>
                <a:latin typeface="Ariel"/>
              </a:rPr>
              <a:t>, </a:t>
            </a:r>
            <a:r>
              <a:rPr lang="en-GB" altLang="en-US" b="1" dirty="0">
                <a:solidFill>
                  <a:srgbClr val="00B050"/>
                </a:solidFill>
                <a:latin typeface="Ariel"/>
              </a:rPr>
              <a:t>Thursday</a:t>
            </a:r>
            <a:r>
              <a:rPr lang="en-GB" altLang="en-US" b="1" dirty="0">
                <a:solidFill>
                  <a:srgbClr val="0070C0"/>
                </a:solidFill>
                <a:latin typeface="Ariel"/>
              </a:rPr>
              <a:t> </a:t>
            </a:r>
            <a:r>
              <a:rPr lang="en-GB" altLang="en-US" b="1" dirty="0">
                <a:solidFill>
                  <a:schemeClr val="tx1"/>
                </a:solidFill>
                <a:latin typeface="Ariel"/>
              </a:rPr>
              <a:t>and</a:t>
            </a:r>
            <a:r>
              <a:rPr lang="en-GB" altLang="en-US" b="1" dirty="0">
                <a:solidFill>
                  <a:srgbClr val="0070C0"/>
                </a:solidFill>
                <a:latin typeface="Ariel"/>
              </a:rPr>
              <a:t> </a:t>
            </a:r>
            <a:r>
              <a:rPr lang="en-GB" altLang="en-US" b="1" dirty="0">
                <a:solidFill>
                  <a:srgbClr val="00B050"/>
                </a:solidFill>
                <a:latin typeface="Ariel"/>
              </a:rPr>
              <a:t>Friday</a:t>
            </a:r>
          </a:p>
          <a:p>
            <a:pPr eaLnBrk="1" hangingPunct="1">
              <a:spcBef>
                <a:spcPct val="0"/>
              </a:spcBef>
              <a:buClrTx/>
              <a:buSzTx/>
              <a:buFontTx/>
              <a:buNone/>
            </a:pPr>
            <a:endParaRPr lang="en-GB" altLang="en-US" sz="1600" dirty="0">
              <a:solidFill>
                <a:srgbClr val="0070C0"/>
              </a:solidFill>
              <a:latin typeface="Bodoni MT Black" panose="02070A03080606020203" pitchFamily="18" charset="0"/>
            </a:endParaRPr>
          </a:p>
        </p:txBody>
      </p:sp>
      <p:sp>
        <p:nvSpPr>
          <p:cNvPr id="10245" name="Rectangle 5">
            <a:extLst>
              <a:ext uri="{FF2B5EF4-FFF2-40B4-BE49-F238E27FC236}">
                <a16:creationId xmlns:a16="http://schemas.microsoft.com/office/drawing/2014/main" id="{F819901A-EE02-5F8A-9549-E1419BBC61C6}"/>
              </a:ext>
            </a:extLst>
          </p:cNvPr>
          <p:cNvSpPr>
            <a:spLocks noChangeArrowheads="1"/>
          </p:cNvSpPr>
          <p:nvPr/>
        </p:nvSpPr>
        <p:spPr bwMode="auto">
          <a:xfrm>
            <a:off x="582612" y="261145"/>
            <a:ext cx="3521075" cy="923925"/>
          </a:xfrm>
          <a:custGeom>
            <a:avLst/>
            <a:gdLst>
              <a:gd name="csX0" fmla="*/ 0 w 3521075"/>
              <a:gd name="csY0" fmla="*/ 0 h 923925"/>
              <a:gd name="csX1" fmla="*/ 551635 w 3521075"/>
              <a:gd name="csY1" fmla="*/ 0 h 923925"/>
              <a:gd name="csX2" fmla="*/ 1032849 w 3521075"/>
              <a:gd name="csY2" fmla="*/ 0 h 923925"/>
              <a:gd name="csX3" fmla="*/ 1514062 w 3521075"/>
              <a:gd name="csY3" fmla="*/ 0 h 923925"/>
              <a:gd name="csX4" fmla="*/ 2136119 w 3521075"/>
              <a:gd name="csY4" fmla="*/ 0 h 923925"/>
              <a:gd name="csX5" fmla="*/ 2758175 w 3521075"/>
              <a:gd name="csY5" fmla="*/ 0 h 923925"/>
              <a:gd name="csX6" fmla="*/ 3521075 w 3521075"/>
              <a:gd name="csY6" fmla="*/ 0 h 923925"/>
              <a:gd name="csX7" fmla="*/ 3521075 w 3521075"/>
              <a:gd name="csY7" fmla="*/ 471202 h 923925"/>
              <a:gd name="csX8" fmla="*/ 3521075 w 3521075"/>
              <a:gd name="csY8" fmla="*/ 923925 h 923925"/>
              <a:gd name="csX9" fmla="*/ 2899018 w 3521075"/>
              <a:gd name="csY9" fmla="*/ 923925 h 923925"/>
              <a:gd name="csX10" fmla="*/ 2382594 w 3521075"/>
              <a:gd name="csY10" fmla="*/ 923925 h 923925"/>
              <a:gd name="csX11" fmla="*/ 1830959 w 3521075"/>
              <a:gd name="csY11" fmla="*/ 923925 h 923925"/>
              <a:gd name="csX12" fmla="*/ 1244113 w 3521075"/>
              <a:gd name="csY12" fmla="*/ 923925 h 923925"/>
              <a:gd name="csX13" fmla="*/ 762900 w 3521075"/>
              <a:gd name="csY13" fmla="*/ 923925 h 923925"/>
              <a:gd name="csX14" fmla="*/ 0 w 3521075"/>
              <a:gd name="csY14" fmla="*/ 923925 h 923925"/>
              <a:gd name="csX15" fmla="*/ 0 w 3521075"/>
              <a:gd name="csY15" fmla="*/ 489680 h 923925"/>
              <a:gd name="csX16" fmla="*/ 0 w 3521075"/>
              <a:gd name="csY16" fmla="*/ 0 h 9239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521075" h="923925" extrusionOk="0">
                <a:moveTo>
                  <a:pt x="0" y="0"/>
                </a:moveTo>
                <a:cubicBezTo>
                  <a:pt x="223150" y="-58933"/>
                  <a:pt x="383172" y="3909"/>
                  <a:pt x="551635" y="0"/>
                </a:cubicBezTo>
                <a:cubicBezTo>
                  <a:pt x="720098" y="-3909"/>
                  <a:pt x="912953" y="27474"/>
                  <a:pt x="1032849" y="0"/>
                </a:cubicBezTo>
                <a:cubicBezTo>
                  <a:pt x="1152745" y="-27474"/>
                  <a:pt x="1315440" y="54448"/>
                  <a:pt x="1514062" y="0"/>
                </a:cubicBezTo>
                <a:cubicBezTo>
                  <a:pt x="1712684" y="-54448"/>
                  <a:pt x="2004385" y="68533"/>
                  <a:pt x="2136119" y="0"/>
                </a:cubicBezTo>
                <a:cubicBezTo>
                  <a:pt x="2267853" y="-68533"/>
                  <a:pt x="2578523" y="5534"/>
                  <a:pt x="2758175" y="0"/>
                </a:cubicBezTo>
                <a:cubicBezTo>
                  <a:pt x="2937827" y="-5534"/>
                  <a:pt x="3362941" y="23735"/>
                  <a:pt x="3521075" y="0"/>
                </a:cubicBezTo>
                <a:cubicBezTo>
                  <a:pt x="3572877" y="154612"/>
                  <a:pt x="3474230" y="327845"/>
                  <a:pt x="3521075" y="471202"/>
                </a:cubicBezTo>
                <a:cubicBezTo>
                  <a:pt x="3567920" y="614559"/>
                  <a:pt x="3502111" y="716124"/>
                  <a:pt x="3521075" y="923925"/>
                </a:cubicBezTo>
                <a:cubicBezTo>
                  <a:pt x="3304755" y="934950"/>
                  <a:pt x="3120110" y="872972"/>
                  <a:pt x="2899018" y="923925"/>
                </a:cubicBezTo>
                <a:cubicBezTo>
                  <a:pt x="2677926" y="974878"/>
                  <a:pt x="2613853" y="902727"/>
                  <a:pt x="2382594" y="923925"/>
                </a:cubicBezTo>
                <a:cubicBezTo>
                  <a:pt x="2151335" y="945123"/>
                  <a:pt x="2063438" y="901071"/>
                  <a:pt x="1830959" y="923925"/>
                </a:cubicBezTo>
                <a:cubicBezTo>
                  <a:pt x="1598480" y="946779"/>
                  <a:pt x="1439386" y="858034"/>
                  <a:pt x="1244113" y="923925"/>
                </a:cubicBezTo>
                <a:cubicBezTo>
                  <a:pt x="1048840" y="989816"/>
                  <a:pt x="926546" y="875495"/>
                  <a:pt x="762900" y="923925"/>
                </a:cubicBezTo>
                <a:cubicBezTo>
                  <a:pt x="599254" y="972355"/>
                  <a:pt x="268175" y="855845"/>
                  <a:pt x="0" y="923925"/>
                </a:cubicBezTo>
                <a:cubicBezTo>
                  <a:pt x="-24257" y="742227"/>
                  <a:pt x="6885" y="692475"/>
                  <a:pt x="0" y="489680"/>
                </a:cubicBezTo>
                <a:cubicBezTo>
                  <a:pt x="-6885" y="286885"/>
                  <a:pt x="30851" y="169826"/>
                  <a:pt x="0" y="0"/>
                </a:cubicBezTo>
                <a:close/>
              </a:path>
            </a:pathLst>
          </a:custGeom>
          <a:noFill/>
          <a:ln w="9525">
            <a:solidFill>
              <a:srgbClr val="000000"/>
            </a:solidFill>
            <a:miter lim="800000"/>
            <a:headEnd/>
            <a:tailEnd/>
            <a:extLst>
              <a:ext uri="{C807C97D-BFC1-408E-A445-0C87EB9F89A2}">
                <ask:lineSketchStyleProps xmlns:ask="http://schemas.microsoft.com/office/drawing/2018/sketchyshapes" sd="2257174073">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lgn="ctr" eaLnBrk="1" hangingPunct="1">
              <a:spcBef>
                <a:spcPct val="0"/>
              </a:spcBef>
              <a:buClrTx/>
              <a:buSzTx/>
              <a:buFontTx/>
              <a:buNone/>
            </a:pPr>
            <a:r>
              <a:rPr lang="en-US" altLang="en-US" sz="5400" b="1" dirty="0">
                <a:solidFill>
                  <a:schemeClr val="tx1"/>
                </a:solidFill>
                <a:latin typeface="Jokerman" panose="04090605060D06020702" pitchFamily="82" charset="0"/>
              </a:rPr>
              <a:t>Teachers </a:t>
            </a:r>
          </a:p>
        </p:txBody>
      </p:sp>
      <p:sp>
        <p:nvSpPr>
          <p:cNvPr id="2" name="Rectangle 1">
            <a:extLst>
              <a:ext uri="{FF2B5EF4-FFF2-40B4-BE49-F238E27FC236}">
                <a16:creationId xmlns:a16="http://schemas.microsoft.com/office/drawing/2014/main" id="{258F837E-8792-A4B7-EAEC-7AF70AF329AD}"/>
              </a:ext>
            </a:extLst>
          </p:cNvPr>
          <p:cNvSpPr/>
          <p:nvPr/>
        </p:nvSpPr>
        <p:spPr>
          <a:xfrm>
            <a:off x="8352223" y="1824415"/>
            <a:ext cx="3384550" cy="2232025"/>
          </a:xfrm>
          <a:prstGeom prst="rect">
            <a:avLst/>
          </a:prstGeom>
          <a:noFill/>
          <a:ln w="7302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Rectangle 6">
            <a:extLst>
              <a:ext uri="{FF2B5EF4-FFF2-40B4-BE49-F238E27FC236}">
                <a16:creationId xmlns:a16="http://schemas.microsoft.com/office/drawing/2014/main" id="{FB581182-BFB0-3939-AC8B-77631328E03D}"/>
              </a:ext>
            </a:extLst>
          </p:cNvPr>
          <p:cNvSpPr/>
          <p:nvPr/>
        </p:nvSpPr>
        <p:spPr>
          <a:xfrm>
            <a:off x="2495550" y="1856753"/>
            <a:ext cx="3020995" cy="2232025"/>
          </a:xfrm>
          <a:prstGeom prst="rect">
            <a:avLst/>
          </a:prstGeom>
          <a:noFill/>
          <a:ln w="7302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10248" name="Picture 5">
            <a:extLst>
              <a:ext uri="{FF2B5EF4-FFF2-40B4-BE49-F238E27FC236}">
                <a16:creationId xmlns:a16="http://schemas.microsoft.com/office/drawing/2014/main" id="{BE43BEA6-24D3-BC4E-A554-E8C4E0C279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1378" y="1323230"/>
            <a:ext cx="2386012" cy="291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8">
            <a:extLst>
              <a:ext uri="{FF2B5EF4-FFF2-40B4-BE49-F238E27FC236}">
                <a16:creationId xmlns:a16="http://schemas.microsoft.com/office/drawing/2014/main" id="{B91EF486-3881-4D9F-10D5-7D640BA3D5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6" y="1308943"/>
            <a:ext cx="2195513" cy="294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7FAEE10B-AE89-76E5-0DAB-4D9DE1A2A01A}"/>
              </a:ext>
            </a:extLst>
          </p:cNvPr>
          <p:cNvSpPr txBox="1"/>
          <p:nvPr/>
        </p:nvSpPr>
        <p:spPr>
          <a:xfrm>
            <a:off x="582612" y="5060225"/>
            <a:ext cx="5233144" cy="769441"/>
          </a:xfrm>
          <a:custGeom>
            <a:avLst/>
            <a:gdLst>
              <a:gd name="csX0" fmla="*/ 0 w 5233144"/>
              <a:gd name="csY0" fmla="*/ 0 h 769441"/>
              <a:gd name="csX1" fmla="*/ 529129 w 5233144"/>
              <a:gd name="csY1" fmla="*/ 0 h 769441"/>
              <a:gd name="csX2" fmla="*/ 1162921 w 5233144"/>
              <a:gd name="csY2" fmla="*/ 0 h 769441"/>
              <a:gd name="csX3" fmla="*/ 1796713 w 5233144"/>
              <a:gd name="csY3" fmla="*/ 0 h 769441"/>
              <a:gd name="csX4" fmla="*/ 2325842 w 5233144"/>
              <a:gd name="csY4" fmla="*/ 0 h 769441"/>
              <a:gd name="csX5" fmla="*/ 2750308 w 5233144"/>
              <a:gd name="csY5" fmla="*/ 0 h 769441"/>
              <a:gd name="csX6" fmla="*/ 3279437 w 5233144"/>
              <a:gd name="csY6" fmla="*/ 0 h 769441"/>
              <a:gd name="csX7" fmla="*/ 3808566 w 5233144"/>
              <a:gd name="csY7" fmla="*/ 0 h 769441"/>
              <a:gd name="csX8" fmla="*/ 4390026 w 5233144"/>
              <a:gd name="csY8" fmla="*/ 0 h 769441"/>
              <a:gd name="csX9" fmla="*/ 5233144 w 5233144"/>
              <a:gd name="csY9" fmla="*/ 0 h 769441"/>
              <a:gd name="csX10" fmla="*/ 5233144 w 5233144"/>
              <a:gd name="csY10" fmla="*/ 377026 h 769441"/>
              <a:gd name="csX11" fmla="*/ 5233144 w 5233144"/>
              <a:gd name="csY11" fmla="*/ 769441 h 769441"/>
              <a:gd name="csX12" fmla="*/ 4808678 w 5233144"/>
              <a:gd name="csY12" fmla="*/ 769441 h 769441"/>
              <a:gd name="csX13" fmla="*/ 4174886 w 5233144"/>
              <a:gd name="csY13" fmla="*/ 769441 h 769441"/>
              <a:gd name="csX14" fmla="*/ 3698088 w 5233144"/>
              <a:gd name="csY14" fmla="*/ 769441 h 769441"/>
              <a:gd name="csX15" fmla="*/ 3064297 w 5233144"/>
              <a:gd name="csY15" fmla="*/ 769441 h 769441"/>
              <a:gd name="csX16" fmla="*/ 2378173 w 5233144"/>
              <a:gd name="csY16" fmla="*/ 769441 h 769441"/>
              <a:gd name="csX17" fmla="*/ 1901376 w 5233144"/>
              <a:gd name="csY17" fmla="*/ 769441 h 769441"/>
              <a:gd name="csX18" fmla="*/ 1476910 w 5233144"/>
              <a:gd name="csY18" fmla="*/ 769441 h 769441"/>
              <a:gd name="csX19" fmla="*/ 895449 w 5233144"/>
              <a:gd name="csY19" fmla="*/ 769441 h 769441"/>
              <a:gd name="csX20" fmla="*/ 0 w 5233144"/>
              <a:gd name="csY20" fmla="*/ 769441 h 769441"/>
              <a:gd name="csX21" fmla="*/ 0 w 5233144"/>
              <a:gd name="csY21" fmla="*/ 369332 h 769441"/>
              <a:gd name="csX22" fmla="*/ 0 w 5233144"/>
              <a:gd name="csY22" fmla="*/ 0 h 7694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233144" h="769441" extrusionOk="0">
                <a:moveTo>
                  <a:pt x="0" y="0"/>
                </a:moveTo>
                <a:cubicBezTo>
                  <a:pt x="127518" y="-5300"/>
                  <a:pt x="311906" y="13146"/>
                  <a:pt x="529129" y="0"/>
                </a:cubicBezTo>
                <a:cubicBezTo>
                  <a:pt x="746352" y="-13146"/>
                  <a:pt x="1013008" y="12914"/>
                  <a:pt x="1162921" y="0"/>
                </a:cubicBezTo>
                <a:cubicBezTo>
                  <a:pt x="1312834" y="-12914"/>
                  <a:pt x="1551568" y="70589"/>
                  <a:pt x="1796713" y="0"/>
                </a:cubicBezTo>
                <a:cubicBezTo>
                  <a:pt x="2041858" y="-70589"/>
                  <a:pt x="2195353" y="17740"/>
                  <a:pt x="2325842" y="0"/>
                </a:cubicBezTo>
                <a:cubicBezTo>
                  <a:pt x="2456331" y="-17740"/>
                  <a:pt x="2550903" y="18420"/>
                  <a:pt x="2750308" y="0"/>
                </a:cubicBezTo>
                <a:cubicBezTo>
                  <a:pt x="2949713" y="-18420"/>
                  <a:pt x="3128995" y="62666"/>
                  <a:pt x="3279437" y="0"/>
                </a:cubicBezTo>
                <a:cubicBezTo>
                  <a:pt x="3429879" y="-62666"/>
                  <a:pt x="3592236" y="37"/>
                  <a:pt x="3808566" y="0"/>
                </a:cubicBezTo>
                <a:cubicBezTo>
                  <a:pt x="4024896" y="-37"/>
                  <a:pt x="4226391" y="53117"/>
                  <a:pt x="4390026" y="0"/>
                </a:cubicBezTo>
                <a:cubicBezTo>
                  <a:pt x="4553661" y="-53117"/>
                  <a:pt x="5043379" y="68108"/>
                  <a:pt x="5233144" y="0"/>
                </a:cubicBezTo>
                <a:cubicBezTo>
                  <a:pt x="5276759" y="110209"/>
                  <a:pt x="5211650" y="255651"/>
                  <a:pt x="5233144" y="377026"/>
                </a:cubicBezTo>
                <a:cubicBezTo>
                  <a:pt x="5254638" y="498401"/>
                  <a:pt x="5226806" y="581960"/>
                  <a:pt x="5233144" y="769441"/>
                </a:cubicBezTo>
                <a:cubicBezTo>
                  <a:pt x="5030643" y="788885"/>
                  <a:pt x="4922764" y="734872"/>
                  <a:pt x="4808678" y="769441"/>
                </a:cubicBezTo>
                <a:cubicBezTo>
                  <a:pt x="4694592" y="804010"/>
                  <a:pt x="4420756" y="761479"/>
                  <a:pt x="4174886" y="769441"/>
                </a:cubicBezTo>
                <a:cubicBezTo>
                  <a:pt x="3929016" y="777403"/>
                  <a:pt x="3797803" y="755074"/>
                  <a:pt x="3698088" y="769441"/>
                </a:cubicBezTo>
                <a:cubicBezTo>
                  <a:pt x="3598373" y="783808"/>
                  <a:pt x="3292792" y="729601"/>
                  <a:pt x="3064297" y="769441"/>
                </a:cubicBezTo>
                <a:cubicBezTo>
                  <a:pt x="2835802" y="809281"/>
                  <a:pt x="2649171" y="713829"/>
                  <a:pt x="2378173" y="769441"/>
                </a:cubicBezTo>
                <a:cubicBezTo>
                  <a:pt x="2107175" y="825053"/>
                  <a:pt x="2102017" y="765197"/>
                  <a:pt x="1901376" y="769441"/>
                </a:cubicBezTo>
                <a:cubicBezTo>
                  <a:pt x="1700735" y="773685"/>
                  <a:pt x="1567534" y="737057"/>
                  <a:pt x="1476910" y="769441"/>
                </a:cubicBezTo>
                <a:cubicBezTo>
                  <a:pt x="1386286" y="801825"/>
                  <a:pt x="1079994" y="700330"/>
                  <a:pt x="895449" y="769441"/>
                </a:cubicBezTo>
                <a:cubicBezTo>
                  <a:pt x="710904" y="838552"/>
                  <a:pt x="395908" y="687374"/>
                  <a:pt x="0" y="769441"/>
                </a:cubicBezTo>
                <a:cubicBezTo>
                  <a:pt x="-33018" y="680861"/>
                  <a:pt x="25956" y="508806"/>
                  <a:pt x="0" y="369332"/>
                </a:cubicBezTo>
                <a:cubicBezTo>
                  <a:pt x="-25956" y="229858"/>
                  <a:pt x="21552" y="177269"/>
                  <a:pt x="0" y="0"/>
                </a:cubicBezTo>
                <a:close/>
              </a:path>
            </a:pathLst>
          </a:custGeom>
          <a:noFill/>
          <a:ln>
            <a:solidFill>
              <a:schemeClr val="tx1"/>
            </a:solidFill>
            <a:extLst>
              <a:ext uri="{C807C97D-BFC1-408E-A445-0C87EB9F89A2}">
                <ask:lineSketchStyleProps xmlns:ask="http://schemas.microsoft.com/office/drawing/2018/sketchyshapes" sd="3642614797">
                  <a:prstGeom prst="rect">
                    <a:avLst/>
                  </a:prstGeom>
                  <ask:type>
                    <ask:lineSketchScribble/>
                  </ask:type>
                </ask:lineSketchStyleProps>
              </a:ext>
            </a:extLst>
          </a:ln>
        </p:spPr>
        <p:txBody>
          <a:bodyPr wrap="square">
            <a:spAutoFit/>
          </a:bodyPr>
          <a:lstStyle/>
          <a:p>
            <a:pPr algn="ctr" eaLnBrk="1" hangingPunct="1">
              <a:spcBef>
                <a:spcPct val="0"/>
              </a:spcBef>
              <a:buClrTx/>
              <a:buSzTx/>
              <a:buFontTx/>
              <a:buNone/>
            </a:pPr>
            <a:r>
              <a:rPr lang="en-US" altLang="en-US" sz="4400" b="1" dirty="0">
                <a:latin typeface="Jokerman" panose="04090605060D06020702" pitchFamily="82" charset="0"/>
              </a:rPr>
              <a:t>Teaching assistant</a:t>
            </a:r>
          </a:p>
        </p:txBody>
      </p:sp>
      <p:pic>
        <p:nvPicPr>
          <p:cNvPr id="9" name="Picture 8">
            <a:extLst>
              <a:ext uri="{FF2B5EF4-FFF2-40B4-BE49-F238E27FC236}">
                <a16:creationId xmlns:a16="http://schemas.microsoft.com/office/drawing/2014/main" id="{7B4AB719-9BAF-5764-0B20-7204BF906E42}"/>
              </a:ext>
            </a:extLst>
          </p:cNvPr>
          <p:cNvPicPr>
            <a:picLocks noChangeAspect="1"/>
          </p:cNvPicPr>
          <p:nvPr/>
        </p:nvPicPr>
        <p:blipFill>
          <a:blip r:embed="rId4"/>
          <a:stretch>
            <a:fillRect/>
          </a:stretch>
        </p:blipFill>
        <p:spPr>
          <a:xfrm>
            <a:off x="6096000" y="4436378"/>
            <a:ext cx="2052637" cy="2354802"/>
          </a:xfrm>
          <a:prstGeom prst="rect">
            <a:avLst/>
          </a:prstGeom>
        </p:spPr>
      </p:pic>
      <p:sp>
        <p:nvSpPr>
          <p:cNvPr id="11" name="Rectangle 10">
            <a:extLst>
              <a:ext uri="{FF2B5EF4-FFF2-40B4-BE49-F238E27FC236}">
                <a16:creationId xmlns:a16="http://schemas.microsoft.com/office/drawing/2014/main" id="{2769A9C4-7B72-A794-3AF6-3814795A66B4}"/>
              </a:ext>
            </a:extLst>
          </p:cNvPr>
          <p:cNvSpPr/>
          <p:nvPr/>
        </p:nvSpPr>
        <p:spPr>
          <a:xfrm>
            <a:off x="8436367" y="4736876"/>
            <a:ext cx="3384550" cy="1699438"/>
          </a:xfrm>
          <a:prstGeom prst="rect">
            <a:avLst/>
          </a:prstGeom>
          <a:noFill/>
          <a:ln w="7302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TextBox 12">
            <a:extLst>
              <a:ext uri="{FF2B5EF4-FFF2-40B4-BE49-F238E27FC236}">
                <a16:creationId xmlns:a16="http://schemas.microsoft.com/office/drawing/2014/main" id="{904C8744-68D4-F068-29AE-C9C37E7253C8}"/>
              </a:ext>
            </a:extLst>
          </p:cNvPr>
          <p:cNvSpPr txBox="1"/>
          <p:nvPr/>
        </p:nvSpPr>
        <p:spPr>
          <a:xfrm>
            <a:off x="8244713" y="4801765"/>
            <a:ext cx="3767858" cy="1569660"/>
          </a:xfrm>
          <a:prstGeom prst="rect">
            <a:avLst/>
          </a:prstGeom>
          <a:noFill/>
        </p:spPr>
        <p:txBody>
          <a:bodyPr wrap="square">
            <a:spAutoFit/>
          </a:bodyPr>
          <a:lstStyle/>
          <a:p>
            <a:pPr algn="ctr" eaLnBrk="1" hangingPunct="1">
              <a:spcBef>
                <a:spcPct val="0"/>
              </a:spcBef>
              <a:buClrTx/>
              <a:buSzTx/>
              <a:buFontTx/>
              <a:buNone/>
            </a:pPr>
            <a:r>
              <a:rPr lang="en-GB" altLang="en-US" sz="3200" b="1" dirty="0">
                <a:latin typeface="Ariel"/>
              </a:rPr>
              <a:t>Mrs. Whalley</a:t>
            </a:r>
          </a:p>
          <a:p>
            <a:pPr algn="ctr" eaLnBrk="1" hangingPunct="1">
              <a:spcBef>
                <a:spcPct val="0"/>
              </a:spcBef>
              <a:buClrTx/>
              <a:buSzTx/>
              <a:buFontTx/>
              <a:buNone/>
            </a:pPr>
            <a:r>
              <a:rPr lang="en-GB" altLang="en-US" sz="3200" b="1" dirty="0">
                <a:solidFill>
                  <a:srgbClr val="00B050"/>
                </a:solidFill>
                <a:latin typeface="Ariel"/>
              </a:rPr>
              <a:t>Daily in the mornings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fade">
                                      <p:cBhvr>
                                        <p:cTn id="7" dur="1000"/>
                                        <p:tgtEl>
                                          <p:spTgt spid="10243"/>
                                        </p:tgtEl>
                                      </p:cBhvr>
                                    </p:animEffect>
                                    <p:anim calcmode="lin" valueType="num">
                                      <p:cBhvr>
                                        <p:cTn id="8" dur="1000" fill="hold"/>
                                        <p:tgtEl>
                                          <p:spTgt spid="10243"/>
                                        </p:tgtEl>
                                        <p:attrNameLst>
                                          <p:attrName>ppt_x</p:attrName>
                                        </p:attrNameLst>
                                      </p:cBhvr>
                                      <p:tavLst>
                                        <p:tav tm="0">
                                          <p:val>
                                            <p:strVal val="#ppt_x"/>
                                          </p:val>
                                        </p:tav>
                                        <p:tav tm="100000">
                                          <p:val>
                                            <p:strVal val="#ppt_x"/>
                                          </p:val>
                                        </p:tav>
                                      </p:tavLst>
                                    </p:anim>
                                    <p:anim calcmode="lin" valueType="num">
                                      <p:cBhvr>
                                        <p:cTn id="9" dur="1000" fill="hold"/>
                                        <p:tgtEl>
                                          <p:spTgt spid="1024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244"/>
                                        </p:tgtEl>
                                        <p:attrNameLst>
                                          <p:attrName>style.visibility</p:attrName>
                                        </p:attrNameLst>
                                      </p:cBhvr>
                                      <p:to>
                                        <p:strVal val="visible"/>
                                      </p:to>
                                    </p:set>
                                    <p:animEffect transition="in" filter="fade">
                                      <p:cBhvr>
                                        <p:cTn id="17" dur="1000"/>
                                        <p:tgtEl>
                                          <p:spTgt spid="10244"/>
                                        </p:tgtEl>
                                      </p:cBhvr>
                                    </p:animEffect>
                                    <p:anim calcmode="lin" valueType="num">
                                      <p:cBhvr>
                                        <p:cTn id="18" dur="1000" fill="hold"/>
                                        <p:tgtEl>
                                          <p:spTgt spid="10244"/>
                                        </p:tgtEl>
                                        <p:attrNameLst>
                                          <p:attrName>ppt_x</p:attrName>
                                        </p:attrNameLst>
                                      </p:cBhvr>
                                      <p:tavLst>
                                        <p:tav tm="0">
                                          <p:val>
                                            <p:strVal val="#ppt_x"/>
                                          </p:val>
                                        </p:tav>
                                        <p:tav tm="100000">
                                          <p:val>
                                            <p:strVal val="#ppt_x"/>
                                          </p:val>
                                        </p:tav>
                                      </p:tavLst>
                                    </p:anim>
                                    <p:anim calcmode="lin" valueType="num">
                                      <p:cBhvr>
                                        <p:cTn id="19" dur="1000" fill="hold"/>
                                        <p:tgtEl>
                                          <p:spTgt spid="1024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circle(in)">
                                      <p:cBhvr>
                                        <p:cTn id="29" dur="2000"/>
                                        <p:tgtEl>
                                          <p:spTgt spid="11"/>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ircle(in)">
                                      <p:cBhvr>
                                        <p:cTn id="3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P spid="10244" grpId="0"/>
      <p:bldP spid="2" grpId="0" animBg="1"/>
      <p:bldP spid="7" grpId="0" animBg="1"/>
      <p:bldP spid="11" grpId="0" animBg="1"/>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D466D2C-25BF-47D4-B2DF-1244770521D0}"/>
              </a:ext>
            </a:extLst>
          </p:cNvPr>
          <p:cNvSpPr txBox="1">
            <a:spLocks noChangeArrowheads="1"/>
          </p:cNvSpPr>
          <p:nvPr/>
        </p:nvSpPr>
        <p:spPr>
          <a:xfrm>
            <a:off x="3065463" y="130630"/>
            <a:ext cx="7023081" cy="1212368"/>
          </a:xfrm>
          <a:custGeom>
            <a:avLst/>
            <a:gdLst>
              <a:gd name="csX0" fmla="*/ 0 w 7023081"/>
              <a:gd name="csY0" fmla="*/ 0 h 1212368"/>
              <a:gd name="csX1" fmla="*/ 655488 w 7023081"/>
              <a:gd name="csY1" fmla="*/ 0 h 1212368"/>
              <a:gd name="csX2" fmla="*/ 1240744 w 7023081"/>
              <a:gd name="csY2" fmla="*/ 0 h 1212368"/>
              <a:gd name="csX3" fmla="*/ 1755770 w 7023081"/>
              <a:gd name="csY3" fmla="*/ 0 h 1212368"/>
              <a:gd name="csX4" fmla="*/ 2411258 w 7023081"/>
              <a:gd name="csY4" fmla="*/ 0 h 1212368"/>
              <a:gd name="csX5" fmla="*/ 3066745 w 7023081"/>
              <a:gd name="csY5" fmla="*/ 0 h 1212368"/>
              <a:gd name="csX6" fmla="*/ 3511540 w 7023081"/>
              <a:gd name="csY6" fmla="*/ 0 h 1212368"/>
              <a:gd name="csX7" fmla="*/ 3956336 w 7023081"/>
              <a:gd name="csY7" fmla="*/ 0 h 1212368"/>
              <a:gd name="csX8" fmla="*/ 4611823 w 7023081"/>
              <a:gd name="csY8" fmla="*/ 0 h 1212368"/>
              <a:gd name="csX9" fmla="*/ 5267311 w 7023081"/>
              <a:gd name="csY9" fmla="*/ 0 h 1212368"/>
              <a:gd name="csX10" fmla="*/ 5852567 w 7023081"/>
              <a:gd name="csY10" fmla="*/ 0 h 1212368"/>
              <a:gd name="csX11" fmla="*/ 6367593 w 7023081"/>
              <a:gd name="csY11" fmla="*/ 0 h 1212368"/>
              <a:gd name="csX12" fmla="*/ 7023081 w 7023081"/>
              <a:gd name="csY12" fmla="*/ 0 h 1212368"/>
              <a:gd name="csX13" fmla="*/ 7023081 w 7023081"/>
              <a:gd name="csY13" fmla="*/ 416246 h 1212368"/>
              <a:gd name="csX14" fmla="*/ 7023081 w 7023081"/>
              <a:gd name="csY14" fmla="*/ 808245 h 1212368"/>
              <a:gd name="csX15" fmla="*/ 7023081 w 7023081"/>
              <a:gd name="csY15" fmla="*/ 1212368 h 1212368"/>
              <a:gd name="csX16" fmla="*/ 6367593 w 7023081"/>
              <a:gd name="csY16" fmla="*/ 1212368 h 1212368"/>
              <a:gd name="csX17" fmla="*/ 5641875 w 7023081"/>
              <a:gd name="csY17" fmla="*/ 1212368 h 1212368"/>
              <a:gd name="csX18" fmla="*/ 5197080 w 7023081"/>
              <a:gd name="csY18" fmla="*/ 1212368 h 1212368"/>
              <a:gd name="csX19" fmla="*/ 4471362 w 7023081"/>
              <a:gd name="csY19" fmla="*/ 1212368 h 1212368"/>
              <a:gd name="csX20" fmla="*/ 3815874 w 7023081"/>
              <a:gd name="csY20" fmla="*/ 1212368 h 1212368"/>
              <a:gd name="csX21" fmla="*/ 3230617 w 7023081"/>
              <a:gd name="csY21" fmla="*/ 1212368 h 1212368"/>
              <a:gd name="csX22" fmla="*/ 2715591 w 7023081"/>
              <a:gd name="csY22" fmla="*/ 1212368 h 1212368"/>
              <a:gd name="csX23" fmla="*/ 2270796 w 7023081"/>
              <a:gd name="csY23" fmla="*/ 1212368 h 1212368"/>
              <a:gd name="csX24" fmla="*/ 1685539 w 7023081"/>
              <a:gd name="csY24" fmla="*/ 1212368 h 1212368"/>
              <a:gd name="csX25" fmla="*/ 1170513 w 7023081"/>
              <a:gd name="csY25" fmla="*/ 1212368 h 1212368"/>
              <a:gd name="csX26" fmla="*/ 0 w 7023081"/>
              <a:gd name="csY26" fmla="*/ 1212368 h 1212368"/>
              <a:gd name="csX27" fmla="*/ 0 w 7023081"/>
              <a:gd name="csY27" fmla="*/ 844616 h 1212368"/>
              <a:gd name="csX28" fmla="*/ 0 w 7023081"/>
              <a:gd name="csY28" fmla="*/ 440494 h 1212368"/>
              <a:gd name="csX29" fmla="*/ 0 w 7023081"/>
              <a:gd name="csY29" fmla="*/ 0 h 12123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7023081" h="1212368" fill="none" extrusionOk="0">
                <a:moveTo>
                  <a:pt x="0" y="0"/>
                </a:moveTo>
                <a:cubicBezTo>
                  <a:pt x="197016" y="-33307"/>
                  <a:pt x="386294" y="3607"/>
                  <a:pt x="655488" y="0"/>
                </a:cubicBezTo>
                <a:cubicBezTo>
                  <a:pt x="924682" y="-3607"/>
                  <a:pt x="972757" y="45002"/>
                  <a:pt x="1240744" y="0"/>
                </a:cubicBezTo>
                <a:cubicBezTo>
                  <a:pt x="1508731" y="-45002"/>
                  <a:pt x="1626257" y="61147"/>
                  <a:pt x="1755770" y="0"/>
                </a:cubicBezTo>
                <a:cubicBezTo>
                  <a:pt x="1885283" y="-61147"/>
                  <a:pt x="2095712" y="5460"/>
                  <a:pt x="2411258" y="0"/>
                </a:cubicBezTo>
                <a:cubicBezTo>
                  <a:pt x="2726804" y="-5460"/>
                  <a:pt x="2775536" y="8665"/>
                  <a:pt x="3066745" y="0"/>
                </a:cubicBezTo>
                <a:cubicBezTo>
                  <a:pt x="3357954" y="-8665"/>
                  <a:pt x="3360603" y="9658"/>
                  <a:pt x="3511540" y="0"/>
                </a:cubicBezTo>
                <a:cubicBezTo>
                  <a:pt x="3662477" y="-9658"/>
                  <a:pt x="3810487" y="34940"/>
                  <a:pt x="3956336" y="0"/>
                </a:cubicBezTo>
                <a:cubicBezTo>
                  <a:pt x="4102185" y="-34940"/>
                  <a:pt x="4330990" y="53675"/>
                  <a:pt x="4611823" y="0"/>
                </a:cubicBezTo>
                <a:cubicBezTo>
                  <a:pt x="4892656" y="-53675"/>
                  <a:pt x="4960983" y="24343"/>
                  <a:pt x="5267311" y="0"/>
                </a:cubicBezTo>
                <a:cubicBezTo>
                  <a:pt x="5573639" y="-24343"/>
                  <a:pt x="5620609" y="29376"/>
                  <a:pt x="5852567" y="0"/>
                </a:cubicBezTo>
                <a:cubicBezTo>
                  <a:pt x="6084525" y="-29376"/>
                  <a:pt x="6146243" y="38744"/>
                  <a:pt x="6367593" y="0"/>
                </a:cubicBezTo>
                <a:cubicBezTo>
                  <a:pt x="6588943" y="-38744"/>
                  <a:pt x="6737455" y="8981"/>
                  <a:pt x="7023081" y="0"/>
                </a:cubicBezTo>
                <a:cubicBezTo>
                  <a:pt x="7041422" y="164581"/>
                  <a:pt x="6986940" y="299214"/>
                  <a:pt x="7023081" y="416246"/>
                </a:cubicBezTo>
                <a:cubicBezTo>
                  <a:pt x="7059222" y="533278"/>
                  <a:pt x="7003005" y="638404"/>
                  <a:pt x="7023081" y="808245"/>
                </a:cubicBezTo>
                <a:cubicBezTo>
                  <a:pt x="7043157" y="978086"/>
                  <a:pt x="7012293" y="1066574"/>
                  <a:pt x="7023081" y="1212368"/>
                </a:cubicBezTo>
                <a:cubicBezTo>
                  <a:pt x="6730969" y="1270912"/>
                  <a:pt x="6594423" y="1143118"/>
                  <a:pt x="6367593" y="1212368"/>
                </a:cubicBezTo>
                <a:cubicBezTo>
                  <a:pt x="6140763" y="1281618"/>
                  <a:pt x="5966957" y="1158492"/>
                  <a:pt x="5641875" y="1212368"/>
                </a:cubicBezTo>
                <a:cubicBezTo>
                  <a:pt x="5316793" y="1266244"/>
                  <a:pt x="5355903" y="1169429"/>
                  <a:pt x="5197080" y="1212368"/>
                </a:cubicBezTo>
                <a:cubicBezTo>
                  <a:pt x="5038258" y="1255307"/>
                  <a:pt x="4685224" y="1152460"/>
                  <a:pt x="4471362" y="1212368"/>
                </a:cubicBezTo>
                <a:cubicBezTo>
                  <a:pt x="4257500" y="1272276"/>
                  <a:pt x="4046032" y="1157283"/>
                  <a:pt x="3815874" y="1212368"/>
                </a:cubicBezTo>
                <a:cubicBezTo>
                  <a:pt x="3585716" y="1267453"/>
                  <a:pt x="3387977" y="1198878"/>
                  <a:pt x="3230617" y="1212368"/>
                </a:cubicBezTo>
                <a:cubicBezTo>
                  <a:pt x="3073257" y="1225858"/>
                  <a:pt x="2880960" y="1155957"/>
                  <a:pt x="2715591" y="1212368"/>
                </a:cubicBezTo>
                <a:cubicBezTo>
                  <a:pt x="2550222" y="1268779"/>
                  <a:pt x="2381577" y="1189964"/>
                  <a:pt x="2270796" y="1212368"/>
                </a:cubicBezTo>
                <a:cubicBezTo>
                  <a:pt x="2160015" y="1234772"/>
                  <a:pt x="1912757" y="1190109"/>
                  <a:pt x="1685539" y="1212368"/>
                </a:cubicBezTo>
                <a:cubicBezTo>
                  <a:pt x="1458321" y="1234627"/>
                  <a:pt x="1303390" y="1154248"/>
                  <a:pt x="1170513" y="1212368"/>
                </a:cubicBezTo>
                <a:cubicBezTo>
                  <a:pt x="1037636" y="1270488"/>
                  <a:pt x="334941" y="1162227"/>
                  <a:pt x="0" y="1212368"/>
                </a:cubicBezTo>
                <a:cubicBezTo>
                  <a:pt x="-40269" y="1119635"/>
                  <a:pt x="36618" y="969299"/>
                  <a:pt x="0" y="844616"/>
                </a:cubicBezTo>
                <a:cubicBezTo>
                  <a:pt x="-36618" y="719933"/>
                  <a:pt x="39434" y="589433"/>
                  <a:pt x="0" y="440494"/>
                </a:cubicBezTo>
                <a:cubicBezTo>
                  <a:pt x="-39434" y="291555"/>
                  <a:pt x="41424" y="211784"/>
                  <a:pt x="0" y="0"/>
                </a:cubicBezTo>
                <a:close/>
              </a:path>
              <a:path w="7023081" h="1212368" stroke="0" extrusionOk="0">
                <a:moveTo>
                  <a:pt x="0" y="0"/>
                </a:moveTo>
                <a:cubicBezTo>
                  <a:pt x="150821" y="-19614"/>
                  <a:pt x="359229" y="31841"/>
                  <a:pt x="515026" y="0"/>
                </a:cubicBezTo>
                <a:cubicBezTo>
                  <a:pt x="670823" y="-31841"/>
                  <a:pt x="901015" y="41080"/>
                  <a:pt x="1030052" y="0"/>
                </a:cubicBezTo>
                <a:cubicBezTo>
                  <a:pt x="1159089" y="-41080"/>
                  <a:pt x="1375845" y="19604"/>
                  <a:pt x="1474847" y="0"/>
                </a:cubicBezTo>
                <a:cubicBezTo>
                  <a:pt x="1573849" y="-19604"/>
                  <a:pt x="1911632" y="23007"/>
                  <a:pt x="2130335" y="0"/>
                </a:cubicBezTo>
                <a:cubicBezTo>
                  <a:pt x="2349038" y="-23007"/>
                  <a:pt x="2399737" y="41585"/>
                  <a:pt x="2575130" y="0"/>
                </a:cubicBezTo>
                <a:cubicBezTo>
                  <a:pt x="2750523" y="-41585"/>
                  <a:pt x="3013015" y="10829"/>
                  <a:pt x="3230617" y="0"/>
                </a:cubicBezTo>
                <a:cubicBezTo>
                  <a:pt x="3448219" y="-10829"/>
                  <a:pt x="3773591" y="82115"/>
                  <a:pt x="3956336" y="0"/>
                </a:cubicBezTo>
                <a:cubicBezTo>
                  <a:pt x="4139081" y="-82115"/>
                  <a:pt x="4213662" y="37625"/>
                  <a:pt x="4330900" y="0"/>
                </a:cubicBezTo>
                <a:cubicBezTo>
                  <a:pt x="4448138" y="-37625"/>
                  <a:pt x="4644813" y="15317"/>
                  <a:pt x="4775695" y="0"/>
                </a:cubicBezTo>
                <a:cubicBezTo>
                  <a:pt x="4906578" y="-15317"/>
                  <a:pt x="5049407" y="60248"/>
                  <a:pt x="5290721" y="0"/>
                </a:cubicBezTo>
                <a:cubicBezTo>
                  <a:pt x="5532035" y="-60248"/>
                  <a:pt x="5702605" y="18929"/>
                  <a:pt x="5805747" y="0"/>
                </a:cubicBezTo>
                <a:cubicBezTo>
                  <a:pt x="5908889" y="-18929"/>
                  <a:pt x="6149172" y="61267"/>
                  <a:pt x="6461235" y="0"/>
                </a:cubicBezTo>
                <a:cubicBezTo>
                  <a:pt x="6773298" y="-61267"/>
                  <a:pt x="6819596" y="50109"/>
                  <a:pt x="7023081" y="0"/>
                </a:cubicBezTo>
                <a:cubicBezTo>
                  <a:pt x="7050350" y="101641"/>
                  <a:pt x="6989459" y="286655"/>
                  <a:pt x="7023081" y="404123"/>
                </a:cubicBezTo>
                <a:cubicBezTo>
                  <a:pt x="7056703" y="521591"/>
                  <a:pt x="6999462" y="664185"/>
                  <a:pt x="7023081" y="771874"/>
                </a:cubicBezTo>
                <a:cubicBezTo>
                  <a:pt x="7046700" y="879563"/>
                  <a:pt x="7016679" y="1068562"/>
                  <a:pt x="7023081" y="1212368"/>
                </a:cubicBezTo>
                <a:cubicBezTo>
                  <a:pt x="6820220" y="1219534"/>
                  <a:pt x="6512911" y="1151890"/>
                  <a:pt x="6297363" y="1212368"/>
                </a:cubicBezTo>
                <a:cubicBezTo>
                  <a:pt x="6081815" y="1272846"/>
                  <a:pt x="5936798" y="1150804"/>
                  <a:pt x="5782337" y="1212368"/>
                </a:cubicBezTo>
                <a:cubicBezTo>
                  <a:pt x="5627876" y="1273932"/>
                  <a:pt x="5487768" y="1189295"/>
                  <a:pt x="5407772" y="1212368"/>
                </a:cubicBezTo>
                <a:cubicBezTo>
                  <a:pt x="5327777" y="1235441"/>
                  <a:pt x="5005240" y="1199661"/>
                  <a:pt x="4682054" y="1212368"/>
                </a:cubicBezTo>
                <a:cubicBezTo>
                  <a:pt x="4358868" y="1225075"/>
                  <a:pt x="4421691" y="1193673"/>
                  <a:pt x="4237259" y="1212368"/>
                </a:cubicBezTo>
                <a:cubicBezTo>
                  <a:pt x="4052827" y="1231063"/>
                  <a:pt x="3818369" y="1153554"/>
                  <a:pt x="3581771" y="1212368"/>
                </a:cubicBezTo>
                <a:cubicBezTo>
                  <a:pt x="3345173" y="1271182"/>
                  <a:pt x="3109487" y="1179484"/>
                  <a:pt x="2926284" y="1212368"/>
                </a:cubicBezTo>
                <a:cubicBezTo>
                  <a:pt x="2743081" y="1245252"/>
                  <a:pt x="2609472" y="1167339"/>
                  <a:pt x="2341027" y="1212368"/>
                </a:cubicBezTo>
                <a:cubicBezTo>
                  <a:pt x="2072582" y="1257397"/>
                  <a:pt x="2064108" y="1169082"/>
                  <a:pt x="1896232" y="1212368"/>
                </a:cubicBezTo>
                <a:cubicBezTo>
                  <a:pt x="1728357" y="1255654"/>
                  <a:pt x="1531355" y="1211407"/>
                  <a:pt x="1240744" y="1212368"/>
                </a:cubicBezTo>
                <a:cubicBezTo>
                  <a:pt x="950133" y="1213329"/>
                  <a:pt x="762466" y="1157366"/>
                  <a:pt x="585257" y="1212368"/>
                </a:cubicBezTo>
                <a:cubicBezTo>
                  <a:pt x="408048" y="1267370"/>
                  <a:pt x="126897" y="1202912"/>
                  <a:pt x="0" y="1212368"/>
                </a:cubicBezTo>
                <a:cubicBezTo>
                  <a:pt x="-37304" y="1084649"/>
                  <a:pt x="7182" y="988505"/>
                  <a:pt x="0" y="832493"/>
                </a:cubicBezTo>
                <a:cubicBezTo>
                  <a:pt x="-7182" y="676482"/>
                  <a:pt x="43920" y="536836"/>
                  <a:pt x="0" y="428370"/>
                </a:cubicBezTo>
                <a:cubicBezTo>
                  <a:pt x="-43920" y="319904"/>
                  <a:pt x="30482" y="160765"/>
                  <a:pt x="0" y="0"/>
                </a:cubicBezTo>
                <a:close/>
              </a:path>
            </a:pathLst>
          </a:custGeom>
          <a:ln>
            <a:solidFill>
              <a:schemeClr val="tx1"/>
            </a:solidFill>
            <a:extLst>
              <a:ext uri="{C807C97D-BFC1-408E-A445-0C87EB9F89A2}">
                <ask:lineSketchStyleProps xmlns:ask="http://schemas.microsoft.com/office/drawing/2018/sketchyshapes" sd="865841320">
                  <a:prstGeom prst="rect">
                    <a:avLst/>
                  </a:prstGeom>
                  <ask:type>
                    <ask:lineSketchScribble/>
                  </ask:type>
                </ask:lineSketchStyleProps>
              </a:ext>
            </a:extLst>
          </a:ln>
        </p:spPr>
        <p:txBody>
          <a:bodyPr anchor="ctr"/>
          <a:lst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anose="020B0603020102020204" pitchFamily="34" charset="0"/>
              </a:defRPr>
            </a:lvl2pPr>
            <a:lvl3pPr algn="l" rtl="0" eaLnBrk="0" fontAlgn="base" hangingPunct="0">
              <a:spcBef>
                <a:spcPct val="0"/>
              </a:spcBef>
              <a:spcAft>
                <a:spcPct val="0"/>
              </a:spcAft>
              <a:defRPr sz="3600">
                <a:solidFill>
                  <a:schemeClr val="tx2"/>
                </a:solidFill>
                <a:latin typeface="Franklin Gothic Medium" panose="020B0603020102020204" pitchFamily="34" charset="0"/>
              </a:defRPr>
            </a:lvl3pPr>
            <a:lvl4pPr algn="l" rtl="0" eaLnBrk="0" fontAlgn="base" hangingPunct="0">
              <a:spcBef>
                <a:spcPct val="0"/>
              </a:spcBef>
              <a:spcAft>
                <a:spcPct val="0"/>
              </a:spcAft>
              <a:defRPr sz="3600">
                <a:solidFill>
                  <a:schemeClr val="tx2"/>
                </a:solidFill>
                <a:latin typeface="Franklin Gothic Medium" panose="020B0603020102020204" pitchFamily="34" charset="0"/>
              </a:defRPr>
            </a:lvl4pPr>
            <a:lvl5pPr algn="l" rtl="0" eaLnBrk="0" fontAlgn="base" hangingPunct="0">
              <a:spcBef>
                <a:spcPct val="0"/>
              </a:spcBef>
              <a:spcAft>
                <a:spcPct val="0"/>
              </a:spcAft>
              <a:defRPr sz="3600">
                <a:solidFill>
                  <a:schemeClr val="tx2"/>
                </a:solidFill>
                <a:latin typeface="Franklin Gothic Medium" panose="020B0603020102020204" pitchFamily="34" charset="0"/>
              </a:defRPr>
            </a:lvl5pPr>
            <a:lvl6pPr marL="457200" algn="l" rtl="0" fontAlgn="base">
              <a:spcBef>
                <a:spcPct val="0"/>
              </a:spcBef>
              <a:spcAft>
                <a:spcPct val="0"/>
              </a:spcAft>
              <a:defRPr sz="3600">
                <a:solidFill>
                  <a:schemeClr val="tx2"/>
                </a:solidFill>
                <a:latin typeface="Franklin Gothic Medium" panose="020B0603020102020204" pitchFamily="34" charset="0"/>
              </a:defRPr>
            </a:lvl6pPr>
            <a:lvl7pPr marL="914400" algn="l" rtl="0" fontAlgn="base">
              <a:spcBef>
                <a:spcPct val="0"/>
              </a:spcBef>
              <a:spcAft>
                <a:spcPct val="0"/>
              </a:spcAft>
              <a:defRPr sz="3600">
                <a:solidFill>
                  <a:schemeClr val="tx2"/>
                </a:solidFill>
                <a:latin typeface="Franklin Gothic Medium" panose="020B0603020102020204" pitchFamily="34" charset="0"/>
              </a:defRPr>
            </a:lvl7pPr>
            <a:lvl8pPr marL="1371600" algn="l" rtl="0" fontAlgn="base">
              <a:spcBef>
                <a:spcPct val="0"/>
              </a:spcBef>
              <a:spcAft>
                <a:spcPct val="0"/>
              </a:spcAft>
              <a:defRPr sz="3600">
                <a:solidFill>
                  <a:schemeClr val="tx2"/>
                </a:solidFill>
                <a:latin typeface="Franklin Gothic Medium" panose="020B0603020102020204" pitchFamily="34" charset="0"/>
              </a:defRPr>
            </a:lvl8pPr>
            <a:lvl9pPr marL="1828800" algn="l" rtl="0" fontAlgn="base">
              <a:spcBef>
                <a:spcPct val="0"/>
              </a:spcBef>
              <a:spcAft>
                <a:spcPct val="0"/>
              </a:spcAft>
              <a:defRPr sz="3600">
                <a:solidFill>
                  <a:schemeClr val="tx2"/>
                </a:solidFill>
                <a:latin typeface="Franklin Gothic Medium" panose="020B0603020102020204" pitchFamily="34" charset="0"/>
              </a:defRPr>
            </a:lvl9pPr>
          </a:lstStyle>
          <a:p>
            <a:pPr algn="ctr" eaLnBrk="1" fontAlgn="auto" hangingPunct="1">
              <a:spcAft>
                <a:spcPts val="0"/>
              </a:spcAft>
              <a:defRPr/>
            </a:pPr>
            <a:r>
              <a:rPr lang="en-GB" altLang="en-US" sz="7200" b="1" dirty="0">
                <a:solidFill>
                  <a:schemeClr val="tx1"/>
                </a:solidFill>
                <a:effectLst/>
                <a:latin typeface="Jokerman" panose="04090605060D06020702" pitchFamily="82" charset="0"/>
              </a:rPr>
              <a:t>Timetable</a:t>
            </a:r>
            <a:endParaRPr lang="en-GB" altLang="en-US" sz="5400" b="1" dirty="0">
              <a:solidFill>
                <a:schemeClr val="tx1"/>
              </a:solidFill>
              <a:effectLst/>
              <a:latin typeface="Jokerman" panose="04090605060D06020702" pitchFamily="82" charset="0"/>
            </a:endParaRPr>
          </a:p>
        </p:txBody>
      </p:sp>
      <p:pic>
        <p:nvPicPr>
          <p:cNvPr id="6" name="Picture 5">
            <a:extLst>
              <a:ext uri="{FF2B5EF4-FFF2-40B4-BE49-F238E27FC236}">
                <a16:creationId xmlns:a16="http://schemas.microsoft.com/office/drawing/2014/main" id="{034C251A-D47A-218B-2AEF-F592DFB566D7}"/>
              </a:ext>
            </a:extLst>
          </p:cNvPr>
          <p:cNvPicPr>
            <a:picLocks noChangeAspect="1"/>
          </p:cNvPicPr>
          <p:nvPr/>
        </p:nvPicPr>
        <p:blipFill>
          <a:blip r:embed="rId2"/>
          <a:stretch>
            <a:fillRect/>
          </a:stretch>
        </p:blipFill>
        <p:spPr>
          <a:xfrm>
            <a:off x="1269026" y="1475590"/>
            <a:ext cx="10053246" cy="53824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a:extLst>
              <a:ext uri="{FF2B5EF4-FFF2-40B4-BE49-F238E27FC236}">
                <a16:creationId xmlns:a16="http://schemas.microsoft.com/office/drawing/2014/main" id="{97072803-4AF7-5788-F036-EAF39A6E431A}"/>
              </a:ext>
            </a:extLst>
          </p:cNvPr>
          <p:cNvSpPr>
            <a:spLocks noGrp="1" noChangeArrowheads="1"/>
          </p:cNvSpPr>
          <p:nvPr>
            <p:ph type="title"/>
          </p:nvPr>
        </p:nvSpPr>
        <p:spPr>
          <a:xfrm>
            <a:off x="1981200" y="265472"/>
            <a:ext cx="8229600" cy="1131170"/>
          </a:xfrm>
          <a:custGeom>
            <a:avLst/>
            <a:gdLst>
              <a:gd name="csX0" fmla="*/ 0 w 8229600"/>
              <a:gd name="csY0" fmla="*/ 0 h 1131170"/>
              <a:gd name="csX1" fmla="*/ 423237 w 8229600"/>
              <a:gd name="csY1" fmla="*/ 0 h 1131170"/>
              <a:gd name="csX2" fmla="*/ 1011065 w 8229600"/>
              <a:gd name="csY2" fmla="*/ 0 h 1131170"/>
              <a:gd name="csX3" fmla="*/ 1681190 w 8229600"/>
              <a:gd name="csY3" fmla="*/ 0 h 1131170"/>
              <a:gd name="csX4" fmla="*/ 2104426 w 8229600"/>
              <a:gd name="csY4" fmla="*/ 0 h 1131170"/>
              <a:gd name="csX5" fmla="*/ 2609959 w 8229600"/>
              <a:gd name="csY5" fmla="*/ 0 h 1131170"/>
              <a:gd name="csX6" fmla="*/ 2950899 w 8229600"/>
              <a:gd name="csY6" fmla="*/ 0 h 1131170"/>
              <a:gd name="csX7" fmla="*/ 3621024 w 8229600"/>
              <a:gd name="csY7" fmla="*/ 0 h 1131170"/>
              <a:gd name="csX8" fmla="*/ 4044261 w 8229600"/>
              <a:gd name="csY8" fmla="*/ 0 h 1131170"/>
              <a:gd name="csX9" fmla="*/ 4467497 w 8229600"/>
              <a:gd name="csY9" fmla="*/ 0 h 1131170"/>
              <a:gd name="csX10" fmla="*/ 5137622 w 8229600"/>
              <a:gd name="csY10" fmla="*/ 0 h 1131170"/>
              <a:gd name="csX11" fmla="*/ 5560858 w 8229600"/>
              <a:gd name="csY11" fmla="*/ 0 h 1131170"/>
              <a:gd name="csX12" fmla="*/ 6148687 w 8229600"/>
              <a:gd name="csY12" fmla="*/ 0 h 1131170"/>
              <a:gd name="csX13" fmla="*/ 6571923 w 8229600"/>
              <a:gd name="csY13" fmla="*/ 0 h 1131170"/>
              <a:gd name="csX14" fmla="*/ 7324344 w 8229600"/>
              <a:gd name="csY14" fmla="*/ 0 h 1131170"/>
              <a:gd name="csX15" fmla="*/ 8229600 w 8229600"/>
              <a:gd name="csY15" fmla="*/ 0 h 1131170"/>
              <a:gd name="csX16" fmla="*/ 8229600 w 8229600"/>
              <a:gd name="csY16" fmla="*/ 554273 h 1131170"/>
              <a:gd name="csX17" fmla="*/ 8229600 w 8229600"/>
              <a:gd name="csY17" fmla="*/ 1131170 h 1131170"/>
              <a:gd name="csX18" fmla="*/ 7888659 w 8229600"/>
              <a:gd name="csY18" fmla="*/ 1131170 h 1131170"/>
              <a:gd name="csX19" fmla="*/ 7547719 w 8229600"/>
              <a:gd name="csY19" fmla="*/ 1131170 h 1131170"/>
              <a:gd name="csX20" fmla="*/ 6959890 w 8229600"/>
              <a:gd name="csY20" fmla="*/ 1131170 h 1131170"/>
              <a:gd name="csX21" fmla="*/ 6207470 w 8229600"/>
              <a:gd name="csY21" fmla="*/ 1131170 h 1131170"/>
              <a:gd name="csX22" fmla="*/ 5455049 w 8229600"/>
              <a:gd name="csY22" fmla="*/ 1131170 h 1131170"/>
              <a:gd name="csX23" fmla="*/ 4867221 w 8229600"/>
              <a:gd name="csY23" fmla="*/ 1131170 h 1131170"/>
              <a:gd name="csX24" fmla="*/ 4526280 w 8229600"/>
              <a:gd name="csY24" fmla="*/ 1131170 h 1131170"/>
              <a:gd name="csX25" fmla="*/ 4185339 w 8229600"/>
              <a:gd name="csY25" fmla="*/ 1131170 h 1131170"/>
              <a:gd name="csX26" fmla="*/ 3679807 w 8229600"/>
              <a:gd name="csY26" fmla="*/ 1131170 h 1131170"/>
              <a:gd name="csX27" fmla="*/ 3174274 w 8229600"/>
              <a:gd name="csY27" fmla="*/ 1131170 h 1131170"/>
              <a:gd name="csX28" fmla="*/ 2668742 w 8229600"/>
              <a:gd name="csY28" fmla="*/ 1131170 h 1131170"/>
              <a:gd name="csX29" fmla="*/ 2327801 w 8229600"/>
              <a:gd name="csY29" fmla="*/ 1131170 h 1131170"/>
              <a:gd name="csX30" fmla="*/ 1986861 w 8229600"/>
              <a:gd name="csY30" fmla="*/ 1131170 h 1131170"/>
              <a:gd name="csX31" fmla="*/ 1316736 w 8229600"/>
              <a:gd name="csY31" fmla="*/ 1131170 h 1131170"/>
              <a:gd name="csX32" fmla="*/ 728907 w 8229600"/>
              <a:gd name="csY32" fmla="*/ 1131170 h 1131170"/>
              <a:gd name="csX33" fmla="*/ 0 w 8229600"/>
              <a:gd name="csY33" fmla="*/ 1131170 h 1131170"/>
              <a:gd name="csX34" fmla="*/ 0 w 8229600"/>
              <a:gd name="csY34" fmla="*/ 542962 h 1131170"/>
              <a:gd name="csX35" fmla="*/ 0 w 8229600"/>
              <a:gd name="csY35" fmla="*/ 0 h 11311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229600" h="1131170" fill="none" extrusionOk="0">
                <a:moveTo>
                  <a:pt x="0" y="0"/>
                </a:moveTo>
                <a:cubicBezTo>
                  <a:pt x="165665" y="-4386"/>
                  <a:pt x="241329" y="1653"/>
                  <a:pt x="423237" y="0"/>
                </a:cubicBezTo>
                <a:cubicBezTo>
                  <a:pt x="605145" y="-1653"/>
                  <a:pt x="810528" y="57744"/>
                  <a:pt x="1011065" y="0"/>
                </a:cubicBezTo>
                <a:cubicBezTo>
                  <a:pt x="1211602" y="-57744"/>
                  <a:pt x="1371905" y="57010"/>
                  <a:pt x="1681190" y="0"/>
                </a:cubicBezTo>
                <a:cubicBezTo>
                  <a:pt x="1990476" y="-57010"/>
                  <a:pt x="1936262" y="15822"/>
                  <a:pt x="2104426" y="0"/>
                </a:cubicBezTo>
                <a:cubicBezTo>
                  <a:pt x="2272590" y="-15822"/>
                  <a:pt x="2360484" y="3441"/>
                  <a:pt x="2609959" y="0"/>
                </a:cubicBezTo>
                <a:cubicBezTo>
                  <a:pt x="2859434" y="-3441"/>
                  <a:pt x="2836364" y="16587"/>
                  <a:pt x="2950899" y="0"/>
                </a:cubicBezTo>
                <a:cubicBezTo>
                  <a:pt x="3065434" y="-16587"/>
                  <a:pt x="3429353" y="13551"/>
                  <a:pt x="3621024" y="0"/>
                </a:cubicBezTo>
                <a:cubicBezTo>
                  <a:pt x="3812696" y="-13551"/>
                  <a:pt x="3865074" y="44527"/>
                  <a:pt x="4044261" y="0"/>
                </a:cubicBezTo>
                <a:cubicBezTo>
                  <a:pt x="4223448" y="-44527"/>
                  <a:pt x="4283543" y="9362"/>
                  <a:pt x="4467497" y="0"/>
                </a:cubicBezTo>
                <a:cubicBezTo>
                  <a:pt x="4651451" y="-9362"/>
                  <a:pt x="4850893" y="21007"/>
                  <a:pt x="5137622" y="0"/>
                </a:cubicBezTo>
                <a:cubicBezTo>
                  <a:pt x="5424351" y="-21007"/>
                  <a:pt x="5358099" y="38519"/>
                  <a:pt x="5560858" y="0"/>
                </a:cubicBezTo>
                <a:cubicBezTo>
                  <a:pt x="5763617" y="-38519"/>
                  <a:pt x="6021061" y="30976"/>
                  <a:pt x="6148687" y="0"/>
                </a:cubicBezTo>
                <a:cubicBezTo>
                  <a:pt x="6276313" y="-30976"/>
                  <a:pt x="6470095" y="25791"/>
                  <a:pt x="6571923" y="0"/>
                </a:cubicBezTo>
                <a:cubicBezTo>
                  <a:pt x="6673751" y="-25791"/>
                  <a:pt x="7116197" y="15259"/>
                  <a:pt x="7324344" y="0"/>
                </a:cubicBezTo>
                <a:cubicBezTo>
                  <a:pt x="7532491" y="-15259"/>
                  <a:pt x="7860241" y="53419"/>
                  <a:pt x="8229600" y="0"/>
                </a:cubicBezTo>
                <a:cubicBezTo>
                  <a:pt x="8277793" y="214201"/>
                  <a:pt x="8164186" y="381871"/>
                  <a:pt x="8229600" y="554273"/>
                </a:cubicBezTo>
                <a:cubicBezTo>
                  <a:pt x="8295014" y="726675"/>
                  <a:pt x="8193585" y="901242"/>
                  <a:pt x="8229600" y="1131170"/>
                </a:cubicBezTo>
                <a:cubicBezTo>
                  <a:pt x="8142465" y="1137865"/>
                  <a:pt x="8010026" y="1126680"/>
                  <a:pt x="7888659" y="1131170"/>
                </a:cubicBezTo>
                <a:cubicBezTo>
                  <a:pt x="7767292" y="1135660"/>
                  <a:pt x="7667188" y="1121626"/>
                  <a:pt x="7547719" y="1131170"/>
                </a:cubicBezTo>
                <a:cubicBezTo>
                  <a:pt x="7428250" y="1140714"/>
                  <a:pt x="7160132" y="1089022"/>
                  <a:pt x="6959890" y="1131170"/>
                </a:cubicBezTo>
                <a:cubicBezTo>
                  <a:pt x="6759648" y="1173318"/>
                  <a:pt x="6376329" y="1102830"/>
                  <a:pt x="6207470" y="1131170"/>
                </a:cubicBezTo>
                <a:cubicBezTo>
                  <a:pt x="6038611" y="1159510"/>
                  <a:pt x="5709064" y="1061527"/>
                  <a:pt x="5455049" y="1131170"/>
                </a:cubicBezTo>
                <a:cubicBezTo>
                  <a:pt x="5201034" y="1200813"/>
                  <a:pt x="5064257" y="1092453"/>
                  <a:pt x="4867221" y="1131170"/>
                </a:cubicBezTo>
                <a:cubicBezTo>
                  <a:pt x="4670185" y="1169887"/>
                  <a:pt x="4680221" y="1113225"/>
                  <a:pt x="4526280" y="1131170"/>
                </a:cubicBezTo>
                <a:cubicBezTo>
                  <a:pt x="4372339" y="1149115"/>
                  <a:pt x="4293953" y="1108471"/>
                  <a:pt x="4185339" y="1131170"/>
                </a:cubicBezTo>
                <a:cubicBezTo>
                  <a:pt x="4076725" y="1153869"/>
                  <a:pt x="3853827" y="1130865"/>
                  <a:pt x="3679807" y="1131170"/>
                </a:cubicBezTo>
                <a:cubicBezTo>
                  <a:pt x="3505787" y="1131475"/>
                  <a:pt x="3324630" y="1122914"/>
                  <a:pt x="3174274" y="1131170"/>
                </a:cubicBezTo>
                <a:cubicBezTo>
                  <a:pt x="3023918" y="1139426"/>
                  <a:pt x="2792081" y="1119034"/>
                  <a:pt x="2668742" y="1131170"/>
                </a:cubicBezTo>
                <a:cubicBezTo>
                  <a:pt x="2545403" y="1143306"/>
                  <a:pt x="2451032" y="1104709"/>
                  <a:pt x="2327801" y="1131170"/>
                </a:cubicBezTo>
                <a:cubicBezTo>
                  <a:pt x="2204570" y="1157631"/>
                  <a:pt x="2072015" y="1111042"/>
                  <a:pt x="1986861" y="1131170"/>
                </a:cubicBezTo>
                <a:cubicBezTo>
                  <a:pt x="1901707" y="1151298"/>
                  <a:pt x="1563054" y="1089580"/>
                  <a:pt x="1316736" y="1131170"/>
                </a:cubicBezTo>
                <a:cubicBezTo>
                  <a:pt x="1070419" y="1172760"/>
                  <a:pt x="972093" y="1120531"/>
                  <a:pt x="728907" y="1131170"/>
                </a:cubicBezTo>
                <a:cubicBezTo>
                  <a:pt x="485721" y="1141809"/>
                  <a:pt x="356577" y="1068125"/>
                  <a:pt x="0" y="1131170"/>
                </a:cubicBezTo>
                <a:cubicBezTo>
                  <a:pt x="-5538" y="974548"/>
                  <a:pt x="38834" y="771934"/>
                  <a:pt x="0" y="542962"/>
                </a:cubicBezTo>
                <a:cubicBezTo>
                  <a:pt x="-38834" y="313990"/>
                  <a:pt x="23377" y="150970"/>
                  <a:pt x="0" y="0"/>
                </a:cubicBezTo>
                <a:close/>
              </a:path>
              <a:path w="8229600" h="1131170" stroke="0" extrusionOk="0">
                <a:moveTo>
                  <a:pt x="0" y="0"/>
                </a:moveTo>
                <a:cubicBezTo>
                  <a:pt x="95312" y="-50690"/>
                  <a:pt x="314221" y="28978"/>
                  <a:pt x="423237" y="0"/>
                </a:cubicBezTo>
                <a:cubicBezTo>
                  <a:pt x="532253" y="-28978"/>
                  <a:pt x="779847" y="53401"/>
                  <a:pt x="1011065" y="0"/>
                </a:cubicBezTo>
                <a:cubicBezTo>
                  <a:pt x="1242283" y="-53401"/>
                  <a:pt x="1237594" y="22669"/>
                  <a:pt x="1434302" y="0"/>
                </a:cubicBezTo>
                <a:cubicBezTo>
                  <a:pt x="1631010" y="-22669"/>
                  <a:pt x="1703160" y="46415"/>
                  <a:pt x="1939834" y="0"/>
                </a:cubicBezTo>
                <a:cubicBezTo>
                  <a:pt x="2176508" y="-46415"/>
                  <a:pt x="2380998" y="61343"/>
                  <a:pt x="2527663" y="0"/>
                </a:cubicBezTo>
                <a:cubicBezTo>
                  <a:pt x="2674328" y="-61343"/>
                  <a:pt x="2813538" y="37626"/>
                  <a:pt x="2950899" y="0"/>
                </a:cubicBezTo>
                <a:cubicBezTo>
                  <a:pt x="3088260" y="-37626"/>
                  <a:pt x="3252999" y="65353"/>
                  <a:pt x="3538728" y="0"/>
                </a:cubicBezTo>
                <a:cubicBezTo>
                  <a:pt x="3824457" y="-65353"/>
                  <a:pt x="4103985" y="44248"/>
                  <a:pt x="4291149" y="0"/>
                </a:cubicBezTo>
                <a:cubicBezTo>
                  <a:pt x="4478313" y="-44248"/>
                  <a:pt x="4889296" y="43492"/>
                  <a:pt x="5043569" y="0"/>
                </a:cubicBezTo>
                <a:cubicBezTo>
                  <a:pt x="5197842" y="-43492"/>
                  <a:pt x="5482792" y="25269"/>
                  <a:pt x="5713694" y="0"/>
                </a:cubicBezTo>
                <a:cubicBezTo>
                  <a:pt x="5944596" y="-25269"/>
                  <a:pt x="6029480" y="7547"/>
                  <a:pt x="6301522" y="0"/>
                </a:cubicBezTo>
                <a:cubicBezTo>
                  <a:pt x="6573564" y="-7547"/>
                  <a:pt x="6845861" y="26285"/>
                  <a:pt x="7053943" y="0"/>
                </a:cubicBezTo>
                <a:cubicBezTo>
                  <a:pt x="7262025" y="-26285"/>
                  <a:pt x="7368730" y="22641"/>
                  <a:pt x="7641771" y="0"/>
                </a:cubicBezTo>
                <a:cubicBezTo>
                  <a:pt x="7914812" y="-22641"/>
                  <a:pt x="7950343" y="62586"/>
                  <a:pt x="8229600" y="0"/>
                </a:cubicBezTo>
                <a:cubicBezTo>
                  <a:pt x="8236779" y="252593"/>
                  <a:pt x="8191890" y="427514"/>
                  <a:pt x="8229600" y="542962"/>
                </a:cubicBezTo>
                <a:cubicBezTo>
                  <a:pt x="8267310" y="658410"/>
                  <a:pt x="8222843" y="957974"/>
                  <a:pt x="8229600" y="1131170"/>
                </a:cubicBezTo>
                <a:cubicBezTo>
                  <a:pt x="7862436" y="1158771"/>
                  <a:pt x="7631402" y="1045142"/>
                  <a:pt x="7477179" y="1131170"/>
                </a:cubicBezTo>
                <a:cubicBezTo>
                  <a:pt x="7322956" y="1217198"/>
                  <a:pt x="7181784" y="1109884"/>
                  <a:pt x="7053943" y="1131170"/>
                </a:cubicBezTo>
                <a:cubicBezTo>
                  <a:pt x="6926102" y="1152456"/>
                  <a:pt x="6578156" y="1110922"/>
                  <a:pt x="6383818" y="1131170"/>
                </a:cubicBezTo>
                <a:cubicBezTo>
                  <a:pt x="6189481" y="1151418"/>
                  <a:pt x="5789867" y="1084275"/>
                  <a:pt x="5631398" y="1131170"/>
                </a:cubicBezTo>
                <a:cubicBezTo>
                  <a:pt x="5472929" y="1178065"/>
                  <a:pt x="5365004" y="1112168"/>
                  <a:pt x="5208161" y="1131170"/>
                </a:cubicBezTo>
                <a:cubicBezTo>
                  <a:pt x="5051318" y="1150172"/>
                  <a:pt x="4985873" y="1098702"/>
                  <a:pt x="4867221" y="1131170"/>
                </a:cubicBezTo>
                <a:cubicBezTo>
                  <a:pt x="4748569" y="1163638"/>
                  <a:pt x="4593041" y="1120874"/>
                  <a:pt x="4361688" y="1131170"/>
                </a:cubicBezTo>
                <a:cubicBezTo>
                  <a:pt x="4130335" y="1141466"/>
                  <a:pt x="3952745" y="1130955"/>
                  <a:pt x="3609267" y="1131170"/>
                </a:cubicBezTo>
                <a:cubicBezTo>
                  <a:pt x="3265789" y="1131385"/>
                  <a:pt x="3315868" y="1113329"/>
                  <a:pt x="3103735" y="1131170"/>
                </a:cubicBezTo>
                <a:cubicBezTo>
                  <a:pt x="2891602" y="1149011"/>
                  <a:pt x="2596313" y="1068786"/>
                  <a:pt x="2351314" y="1131170"/>
                </a:cubicBezTo>
                <a:cubicBezTo>
                  <a:pt x="2106315" y="1193554"/>
                  <a:pt x="2176746" y="1105302"/>
                  <a:pt x="2010374" y="1131170"/>
                </a:cubicBezTo>
                <a:cubicBezTo>
                  <a:pt x="1844002" y="1157038"/>
                  <a:pt x="1610883" y="1120702"/>
                  <a:pt x="1504841" y="1131170"/>
                </a:cubicBezTo>
                <a:cubicBezTo>
                  <a:pt x="1398799" y="1141638"/>
                  <a:pt x="1221695" y="1126151"/>
                  <a:pt x="1081605" y="1131170"/>
                </a:cubicBezTo>
                <a:cubicBezTo>
                  <a:pt x="941515" y="1136189"/>
                  <a:pt x="825389" y="1113229"/>
                  <a:pt x="740664" y="1131170"/>
                </a:cubicBezTo>
                <a:cubicBezTo>
                  <a:pt x="655939" y="1149111"/>
                  <a:pt x="253612" y="1058841"/>
                  <a:pt x="0" y="1131170"/>
                </a:cubicBezTo>
                <a:cubicBezTo>
                  <a:pt x="-46478" y="949697"/>
                  <a:pt x="16152" y="814946"/>
                  <a:pt x="0" y="542962"/>
                </a:cubicBezTo>
                <a:cubicBezTo>
                  <a:pt x="-16152" y="270978"/>
                  <a:pt x="45005" y="219655"/>
                  <a:pt x="0" y="0"/>
                </a:cubicBezTo>
                <a:close/>
              </a:path>
            </a:pathLst>
          </a:custGeom>
          <a:ln>
            <a:solidFill>
              <a:schemeClr val="tx1"/>
            </a:solidFill>
            <a:extLst>
              <a:ext uri="{C807C97D-BFC1-408E-A445-0C87EB9F89A2}">
                <ask:lineSketchStyleProps xmlns:ask="http://schemas.microsoft.com/office/drawing/2018/sketchyshapes" sd="2147646338">
                  <ask:type>
                    <ask:lineSketchScribble/>
                  </ask:type>
                </ask:lineSketchStyleProps>
              </a:ext>
            </a:extLst>
          </a:ln>
        </p:spPr>
        <p:txBody>
          <a:bodyPr>
            <a:normAutofit/>
          </a:bodyPr>
          <a:lstStyle/>
          <a:p>
            <a:pPr algn="ctr">
              <a:lnSpc>
                <a:spcPct val="100000"/>
              </a:lnSpc>
              <a:defRPr/>
            </a:pPr>
            <a:r>
              <a:rPr lang="en-GB" altLang="en-US" b="1" dirty="0">
                <a:latin typeface="Jokerman" panose="04090605060D06020702" pitchFamily="82" charset="0"/>
              </a:rPr>
              <a:t>Snacks and Water</a:t>
            </a:r>
          </a:p>
        </p:txBody>
      </p:sp>
      <p:sp>
        <p:nvSpPr>
          <p:cNvPr id="16387" name="Rectangle 3">
            <a:extLst>
              <a:ext uri="{FF2B5EF4-FFF2-40B4-BE49-F238E27FC236}">
                <a16:creationId xmlns:a16="http://schemas.microsoft.com/office/drawing/2014/main" id="{951CD5E2-0B8B-5CF6-712B-9661A4BEB4DF}"/>
              </a:ext>
            </a:extLst>
          </p:cNvPr>
          <p:cNvSpPr>
            <a:spLocks noGrp="1" noChangeArrowheads="1"/>
          </p:cNvSpPr>
          <p:nvPr>
            <p:ph idx="1"/>
          </p:nvPr>
        </p:nvSpPr>
        <p:spPr>
          <a:xfrm>
            <a:off x="943896" y="1554719"/>
            <a:ext cx="11021961" cy="4269561"/>
          </a:xfrm>
        </p:spPr>
        <p:txBody>
          <a:bodyPr>
            <a:normAutofit/>
          </a:bodyPr>
          <a:lstStyle/>
          <a:p>
            <a:pPr marL="685800" indent="-685800" eaLnBrk="1" hangingPunct="1">
              <a:buFont typeface="Arial" panose="020B0604020202020204" pitchFamily="34" charset="0"/>
              <a:buChar char="•"/>
              <a:defRPr/>
            </a:pPr>
            <a:r>
              <a:rPr lang="en-GB" altLang="en-US" sz="3600" dirty="0">
                <a:latin typeface="Ariel"/>
              </a:rPr>
              <a:t>Fruit or something healthy can be brought in as a snack for break time.</a:t>
            </a:r>
          </a:p>
          <a:p>
            <a:pPr marL="3543300" lvl="6" indent="-571500">
              <a:defRPr/>
            </a:pPr>
            <a:r>
              <a:rPr lang="en-GB" altLang="en-US" sz="3600" dirty="0">
                <a:latin typeface="Ariel"/>
              </a:rPr>
              <a:t>No crisps</a:t>
            </a:r>
          </a:p>
          <a:p>
            <a:pPr marL="3543300" lvl="6" indent="-571500">
              <a:defRPr/>
            </a:pPr>
            <a:r>
              <a:rPr lang="en-GB" altLang="en-US" sz="3600" dirty="0">
                <a:latin typeface="Ariel"/>
              </a:rPr>
              <a:t>No chocolate</a:t>
            </a:r>
          </a:p>
          <a:p>
            <a:pPr marL="3543300" lvl="6" indent="-571500">
              <a:defRPr/>
            </a:pPr>
            <a:r>
              <a:rPr lang="en-GB" altLang="en-US" sz="3600" dirty="0">
                <a:latin typeface="Ariel"/>
              </a:rPr>
              <a:t>No pepperoni etc.,</a:t>
            </a:r>
          </a:p>
        </p:txBody>
      </p:sp>
      <p:pic>
        <p:nvPicPr>
          <p:cNvPr id="4" name="Picture 3">
            <a:extLst>
              <a:ext uri="{FF2B5EF4-FFF2-40B4-BE49-F238E27FC236}">
                <a16:creationId xmlns:a16="http://schemas.microsoft.com/office/drawing/2014/main" id="{0690E6BF-BC54-BE25-A6F6-AB29DE0608A3}"/>
              </a:ext>
            </a:extLst>
          </p:cNvPr>
          <p:cNvPicPr>
            <a:picLocks noChangeAspect="1"/>
          </p:cNvPicPr>
          <p:nvPr/>
        </p:nvPicPr>
        <p:blipFill>
          <a:blip r:embed="rId2"/>
          <a:stretch>
            <a:fillRect/>
          </a:stretch>
        </p:blipFill>
        <p:spPr>
          <a:xfrm>
            <a:off x="297034" y="2967280"/>
            <a:ext cx="3368332" cy="2758679"/>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193B8C5B-B057-38A8-D119-1C12C416FA54}"/>
              </a:ext>
            </a:extLst>
          </p:cNvPr>
          <p:cNvSpPr txBox="1"/>
          <p:nvPr/>
        </p:nvSpPr>
        <p:spPr>
          <a:xfrm>
            <a:off x="3871013" y="4838202"/>
            <a:ext cx="7239439" cy="1200329"/>
          </a:xfrm>
          <a:prstGeom prst="rect">
            <a:avLst/>
          </a:prstGeom>
          <a:noFill/>
        </p:spPr>
        <p:txBody>
          <a:bodyPr wrap="square">
            <a:spAutoFit/>
          </a:bodyPr>
          <a:lstStyle/>
          <a:p>
            <a:pPr marL="571500" indent="-571500" eaLnBrk="1" hangingPunct="1">
              <a:buFont typeface="Arial" panose="020B0604020202020204" pitchFamily="34" charset="0"/>
              <a:buChar char="•"/>
              <a:defRPr/>
            </a:pPr>
            <a:r>
              <a:rPr lang="en-GB" altLang="en-US" sz="3600" b="1" u="sng" dirty="0">
                <a:latin typeface="Ariel"/>
              </a:rPr>
              <a:t>Water only </a:t>
            </a:r>
            <a:r>
              <a:rPr lang="en-GB" altLang="en-US" sz="3600" b="1" dirty="0">
                <a:latin typeface="Ariel"/>
              </a:rPr>
              <a:t>please </a:t>
            </a:r>
            <a:r>
              <a:rPr lang="en-GB" altLang="en-US" sz="3600" dirty="0">
                <a:latin typeface="Ariel"/>
              </a:rPr>
              <a:t>- juice is fine for lunchtime.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74A7114F-1302-42AC-C4DE-A8493A946900}"/>
              </a:ext>
            </a:extLst>
          </p:cNvPr>
          <p:cNvSpPr>
            <a:spLocks noGrp="1" noChangeArrowheads="1"/>
          </p:cNvSpPr>
          <p:nvPr>
            <p:ph type="title"/>
          </p:nvPr>
        </p:nvSpPr>
        <p:spPr>
          <a:xfrm>
            <a:off x="3283973" y="378543"/>
            <a:ext cx="5373329" cy="889820"/>
          </a:xfrm>
          <a:custGeom>
            <a:avLst/>
            <a:gdLst>
              <a:gd name="csX0" fmla="*/ 0 w 5373329"/>
              <a:gd name="csY0" fmla="*/ 0 h 889820"/>
              <a:gd name="csX1" fmla="*/ 489570 w 5373329"/>
              <a:gd name="csY1" fmla="*/ 0 h 889820"/>
              <a:gd name="csX2" fmla="*/ 925407 w 5373329"/>
              <a:gd name="csY2" fmla="*/ 0 h 889820"/>
              <a:gd name="csX3" fmla="*/ 1629910 w 5373329"/>
              <a:gd name="csY3" fmla="*/ 0 h 889820"/>
              <a:gd name="csX4" fmla="*/ 2173213 w 5373329"/>
              <a:gd name="csY4" fmla="*/ 0 h 889820"/>
              <a:gd name="csX5" fmla="*/ 2823983 w 5373329"/>
              <a:gd name="csY5" fmla="*/ 0 h 889820"/>
              <a:gd name="csX6" fmla="*/ 3528486 w 5373329"/>
              <a:gd name="csY6" fmla="*/ 0 h 889820"/>
              <a:gd name="csX7" fmla="*/ 4232989 w 5373329"/>
              <a:gd name="csY7" fmla="*/ 0 h 889820"/>
              <a:gd name="csX8" fmla="*/ 4668826 w 5373329"/>
              <a:gd name="csY8" fmla="*/ 0 h 889820"/>
              <a:gd name="csX9" fmla="*/ 5373329 w 5373329"/>
              <a:gd name="csY9" fmla="*/ 0 h 889820"/>
              <a:gd name="csX10" fmla="*/ 5373329 w 5373329"/>
              <a:gd name="csY10" fmla="*/ 427114 h 889820"/>
              <a:gd name="csX11" fmla="*/ 5373329 w 5373329"/>
              <a:gd name="csY11" fmla="*/ 889820 h 889820"/>
              <a:gd name="csX12" fmla="*/ 4668826 w 5373329"/>
              <a:gd name="csY12" fmla="*/ 889820 h 889820"/>
              <a:gd name="csX13" fmla="*/ 4125523 w 5373329"/>
              <a:gd name="csY13" fmla="*/ 889820 h 889820"/>
              <a:gd name="csX14" fmla="*/ 3528486 w 5373329"/>
              <a:gd name="csY14" fmla="*/ 889820 h 889820"/>
              <a:gd name="csX15" fmla="*/ 3038916 w 5373329"/>
              <a:gd name="csY15" fmla="*/ 889820 h 889820"/>
              <a:gd name="csX16" fmla="*/ 2388146 w 5373329"/>
              <a:gd name="csY16" fmla="*/ 889820 h 889820"/>
              <a:gd name="csX17" fmla="*/ 1683643 w 5373329"/>
              <a:gd name="csY17" fmla="*/ 889820 h 889820"/>
              <a:gd name="csX18" fmla="*/ 1194073 w 5373329"/>
              <a:gd name="csY18" fmla="*/ 889820 h 889820"/>
              <a:gd name="csX19" fmla="*/ 704503 w 5373329"/>
              <a:gd name="csY19" fmla="*/ 889820 h 889820"/>
              <a:gd name="csX20" fmla="*/ 0 w 5373329"/>
              <a:gd name="csY20" fmla="*/ 889820 h 889820"/>
              <a:gd name="csX21" fmla="*/ 0 w 5373329"/>
              <a:gd name="csY21" fmla="*/ 453808 h 889820"/>
              <a:gd name="csX22" fmla="*/ 0 w 5373329"/>
              <a:gd name="csY22" fmla="*/ 0 h 8898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373329" h="889820" fill="none" extrusionOk="0">
                <a:moveTo>
                  <a:pt x="0" y="0"/>
                </a:moveTo>
                <a:cubicBezTo>
                  <a:pt x="165316" y="-47001"/>
                  <a:pt x="321483" y="20976"/>
                  <a:pt x="489570" y="0"/>
                </a:cubicBezTo>
                <a:cubicBezTo>
                  <a:pt x="657657" y="-20976"/>
                  <a:pt x="734465" y="44070"/>
                  <a:pt x="925407" y="0"/>
                </a:cubicBezTo>
                <a:cubicBezTo>
                  <a:pt x="1116349" y="-44070"/>
                  <a:pt x="1338571" y="59007"/>
                  <a:pt x="1629910" y="0"/>
                </a:cubicBezTo>
                <a:cubicBezTo>
                  <a:pt x="1921249" y="-59007"/>
                  <a:pt x="2028136" y="57705"/>
                  <a:pt x="2173213" y="0"/>
                </a:cubicBezTo>
                <a:cubicBezTo>
                  <a:pt x="2318290" y="-57705"/>
                  <a:pt x="2517600" y="8939"/>
                  <a:pt x="2823983" y="0"/>
                </a:cubicBezTo>
                <a:cubicBezTo>
                  <a:pt x="3130366" y="-8939"/>
                  <a:pt x="3287240" y="6918"/>
                  <a:pt x="3528486" y="0"/>
                </a:cubicBezTo>
                <a:cubicBezTo>
                  <a:pt x="3769732" y="-6918"/>
                  <a:pt x="3891966" y="77962"/>
                  <a:pt x="4232989" y="0"/>
                </a:cubicBezTo>
                <a:cubicBezTo>
                  <a:pt x="4574012" y="-77962"/>
                  <a:pt x="4561818" y="40458"/>
                  <a:pt x="4668826" y="0"/>
                </a:cubicBezTo>
                <a:cubicBezTo>
                  <a:pt x="4775834" y="-40458"/>
                  <a:pt x="5038481" y="50027"/>
                  <a:pt x="5373329" y="0"/>
                </a:cubicBezTo>
                <a:cubicBezTo>
                  <a:pt x="5411907" y="204603"/>
                  <a:pt x="5322567" y="298627"/>
                  <a:pt x="5373329" y="427114"/>
                </a:cubicBezTo>
                <a:cubicBezTo>
                  <a:pt x="5424091" y="555601"/>
                  <a:pt x="5323998" y="769214"/>
                  <a:pt x="5373329" y="889820"/>
                </a:cubicBezTo>
                <a:cubicBezTo>
                  <a:pt x="5188008" y="930948"/>
                  <a:pt x="4835821" y="840597"/>
                  <a:pt x="4668826" y="889820"/>
                </a:cubicBezTo>
                <a:cubicBezTo>
                  <a:pt x="4501831" y="939043"/>
                  <a:pt x="4305550" y="848122"/>
                  <a:pt x="4125523" y="889820"/>
                </a:cubicBezTo>
                <a:cubicBezTo>
                  <a:pt x="3945496" y="931518"/>
                  <a:pt x="3699025" y="885708"/>
                  <a:pt x="3528486" y="889820"/>
                </a:cubicBezTo>
                <a:cubicBezTo>
                  <a:pt x="3357947" y="893932"/>
                  <a:pt x="3253300" y="843180"/>
                  <a:pt x="3038916" y="889820"/>
                </a:cubicBezTo>
                <a:cubicBezTo>
                  <a:pt x="2824532" y="936460"/>
                  <a:pt x="2585969" y="851667"/>
                  <a:pt x="2388146" y="889820"/>
                </a:cubicBezTo>
                <a:cubicBezTo>
                  <a:pt x="2190323" y="927973"/>
                  <a:pt x="1892010" y="832782"/>
                  <a:pt x="1683643" y="889820"/>
                </a:cubicBezTo>
                <a:cubicBezTo>
                  <a:pt x="1475276" y="946858"/>
                  <a:pt x="1341339" y="884037"/>
                  <a:pt x="1194073" y="889820"/>
                </a:cubicBezTo>
                <a:cubicBezTo>
                  <a:pt x="1046807" y="895603"/>
                  <a:pt x="856471" y="884217"/>
                  <a:pt x="704503" y="889820"/>
                </a:cubicBezTo>
                <a:cubicBezTo>
                  <a:pt x="552535" y="895423"/>
                  <a:pt x="346408" y="850739"/>
                  <a:pt x="0" y="889820"/>
                </a:cubicBezTo>
                <a:cubicBezTo>
                  <a:pt x="-39160" y="723059"/>
                  <a:pt x="49004" y="591121"/>
                  <a:pt x="0" y="453808"/>
                </a:cubicBezTo>
                <a:cubicBezTo>
                  <a:pt x="-49004" y="316495"/>
                  <a:pt x="6077" y="182573"/>
                  <a:pt x="0" y="0"/>
                </a:cubicBezTo>
                <a:close/>
              </a:path>
              <a:path w="5373329" h="889820" stroke="0" extrusionOk="0">
                <a:moveTo>
                  <a:pt x="0" y="0"/>
                </a:moveTo>
                <a:cubicBezTo>
                  <a:pt x="230690" y="-46343"/>
                  <a:pt x="508045" y="60274"/>
                  <a:pt x="650770" y="0"/>
                </a:cubicBezTo>
                <a:cubicBezTo>
                  <a:pt x="793495" y="-60274"/>
                  <a:pt x="1105183" y="52054"/>
                  <a:pt x="1247806" y="0"/>
                </a:cubicBezTo>
                <a:cubicBezTo>
                  <a:pt x="1390429" y="-52054"/>
                  <a:pt x="1698940" y="26426"/>
                  <a:pt x="1844843" y="0"/>
                </a:cubicBezTo>
                <a:cubicBezTo>
                  <a:pt x="1990746" y="-26426"/>
                  <a:pt x="2205223" y="32829"/>
                  <a:pt x="2334413" y="0"/>
                </a:cubicBezTo>
                <a:cubicBezTo>
                  <a:pt x="2463603" y="-32829"/>
                  <a:pt x="2746198" y="59478"/>
                  <a:pt x="2931449" y="0"/>
                </a:cubicBezTo>
                <a:cubicBezTo>
                  <a:pt x="3116700" y="-59478"/>
                  <a:pt x="3294882" y="64957"/>
                  <a:pt x="3528486" y="0"/>
                </a:cubicBezTo>
                <a:cubicBezTo>
                  <a:pt x="3762090" y="-64957"/>
                  <a:pt x="3851705" y="44350"/>
                  <a:pt x="3964323" y="0"/>
                </a:cubicBezTo>
                <a:cubicBezTo>
                  <a:pt x="4076941" y="-44350"/>
                  <a:pt x="4330627" y="57107"/>
                  <a:pt x="4453893" y="0"/>
                </a:cubicBezTo>
                <a:cubicBezTo>
                  <a:pt x="4577159" y="-57107"/>
                  <a:pt x="5180556" y="32303"/>
                  <a:pt x="5373329" y="0"/>
                </a:cubicBezTo>
                <a:cubicBezTo>
                  <a:pt x="5389964" y="113693"/>
                  <a:pt x="5337433" y="347854"/>
                  <a:pt x="5373329" y="453808"/>
                </a:cubicBezTo>
                <a:cubicBezTo>
                  <a:pt x="5409225" y="559762"/>
                  <a:pt x="5334225" y="761231"/>
                  <a:pt x="5373329" y="889820"/>
                </a:cubicBezTo>
                <a:cubicBezTo>
                  <a:pt x="5259346" y="894300"/>
                  <a:pt x="5060356" y="862304"/>
                  <a:pt x="4883759" y="889820"/>
                </a:cubicBezTo>
                <a:cubicBezTo>
                  <a:pt x="4707162" y="917336"/>
                  <a:pt x="4607955" y="863876"/>
                  <a:pt x="4447922" y="889820"/>
                </a:cubicBezTo>
                <a:cubicBezTo>
                  <a:pt x="4287889" y="915764"/>
                  <a:pt x="4104005" y="832297"/>
                  <a:pt x="3904619" y="889820"/>
                </a:cubicBezTo>
                <a:cubicBezTo>
                  <a:pt x="3705233" y="947343"/>
                  <a:pt x="3634509" y="854163"/>
                  <a:pt x="3468782" y="889820"/>
                </a:cubicBezTo>
                <a:cubicBezTo>
                  <a:pt x="3303055" y="925477"/>
                  <a:pt x="3175410" y="830085"/>
                  <a:pt x="2925479" y="889820"/>
                </a:cubicBezTo>
                <a:cubicBezTo>
                  <a:pt x="2675548" y="949555"/>
                  <a:pt x="2542807" y="821103"/>
                  <a:pt x="2328443" y="889820"/>
                </a:cubicBezTo>
                <a:cubicBezTo>
                  <a:pt x="2114079" y="958537"/>
                  <a:pt x="1809713" y="864137"/>
                  <a:pt x="1623939" y="889820"/>
                </a:cubicBezTo>
                <a:cubicBezTo>
                  <a:pt x="1438165" y="915503"/>
                  <a:pt x="1324973" y="858185"/>
                  <a:pt x="1188103" y="889820"/>
                </a:cubicBezTo>
                <a:cubicBezTo>
                  <a:pt x="1051233" y="921455"/>
                  <a:pt x="757712" y="865642"/>
                  <a:pt x="591066" y="889820"/>
                </a:cubicBezTo>
                <a:cubicBezTo>
                  <a:pt x="424420" y="913998"/>
                  <a:pt x="282538" y="866235"/>
                  <a:pt x="0" y="889820"/>
                </a:cubicBezTo>
                <a:cubicBezTo>
                  <a:pt x="-31401" y="727278"/>
                  <a:pt x="16759" y="632505"/>
                  <a:pt x="0" y="453808"/>
                </a:cubicBezTo>
                <a:cubicBezTo>
                  <a:pt x="-16759" y="275111"/>
                  <a:pt x="52961" y="119759"/>
                  <a:pt x="0" y="0"/>
                </a:cubicBezTo>
                <a:close/>
              </a:path>
            </a:pathLst>
          </a:custGeom>
          <a:ln>
            <a:solidFill>
              <a:schemeClr val="tx1"/>
            </a:solidFill>
            <a:extLst>
              <a:ext uri="{C807C97D-BFC1-408E-A445-0C87EB9F89A2}">
                <ask:lineSketchStyleProps xmlns:ask="http://schemas.microsoft.com/office/drawing/2018/sketchyshapes" sd="2633913304">
                  <ask:type>
                    <ask:lineSketchScribble/>
                  </ask:type>
                </ask:lineSketchStyleProps>
              </a:ext>
            </a:extLst>
          </a:ln>
        </p:spPr>
        <p:txBody>
          <a:bodyPr/>
          <a:lstStyle/>
          <a:p>
            <a:pPr algn="ctr">
              <a:lnSpc>
                <a:spcPct val="100000"/>
              </a:lnSpc>
              <a:defRPr/>
            </a:pPr>
            <a:r>
              <a:rPr lang="en-GB" altLang="en-US" sz="4800" b="1" dirty="0">
                <a:latin typeface="Jokerman" panose="04090605060D06020702" pitchFamily="82" charset="0"/>
              </a:rPr>
              <a:t>Reading</a:t>
            </a:r>
            <a:endParaRPr lang="en-GB" altLang="en-US" b="1" dirty="0">
              <a:latin typeface="Jokerman" panose="04090605060D06020702" pitchFamily="82" charset="0"/>
            </a:endParaRPr>
          </a:p>
        </p:txBody>
      </p:sp>
      <p:sp>
        <p:nvSpPr>
          <p:cNvPr id="19459" name="Rectangle 3">
            <a:extLst>
              <a:ext uri="{FF2B5EF4-FFF2-40B4-BE49-F238E27FC236}">
                <a16:creationId xmlns:a16="http://schemas.microsoft.com/office/drawing/2014/main" id="{A1756998-9D43-1E9B-98A7-F6E8E3ED0621}"/>
              </a:ext>
            </a:extLst>
          </p:cNvPr>
          <p:cNvSpPr>
            <a:spLocks noGrp="1" noChangeArrowheads="1"/>
          </p:cNvSpPr>
          <p:nvPr>
            <p:ph idx="1"/>
          </p:nvPr>
        </p:nvSpPr>
        <p:spPr>
          <a:xfrm>
            <a:off x="4257368" y="1457632"/>
            <a:ext cx="7403690" cy="5238136"/>
          </a:xfrm>
        </p:spPr>
        <p:txBody>
          <a:bodyPr>
            <a:normAutofit fontScale="92500" lnSpcReduction="20000"/>
          </a:bodyPr>
          <a:lstStyle/>
          <a:p>
            <a:pPr marL="628650" indent="-457200">
              <a:lnSpc>
                <a:spcPct val="120000"/>
              </a:lnSpc>
              <a:spcBef>
                <a:spcPct val="0"/>
              </a:spcBef>
              <a:buFont typeface="Arial" panose="020B0604020202020204" pitchFamily="34" charset="0"/>
              <a:buChar char="•"/>
              <a:defRPr/>
            </a:pPr>
            <a:r>
              <a:rPr lang="en-GB" altLang="en-US" sz="3200" dirty="0">
                <a:latin typeface="Ariel"/>
              </a:rPr>
              <a:t>Your child will be given a reading book. As we encourage greater independence in Year 5, children will change reading books themselves in school when needed and record it on their school reading sheet.</a:t>
            </a:r>
          </a:p>
          <a:p>
            <a:pPr marL="628650" indent="-457200">
              <a:lnSpc>
                <a:spcPct val="120000"/>
              </a:lnSpc>
              <a:spcBef>
                <a:spcPct val="0"/>
              </a:spcBef>
              <a:buFont typeface="Arial" panose="020B0604020202020204" pitchFamily="34" charset="0"/>
              <a:buChar char="•"/>
              <a:defRPr/>
            </a:pPr>
            <a:r>
              <a:rPr lang="en-GB" altLang="en-US" sz="3200" dirty="0">
                <a:latin typeface="Ariel"/>
              </a:rPr>
              <a:t>Children also have access to class  books which they are free to read for pleasure and change themselves anytime.</a:t>
            </a:r>
          </a:p>
          <a:p>
            <a:pPr marL="628650" indent="-457200">
              <a:lnSpc>
                <a:spcPct val="120000"/>
              </a:lnSpc>
              <a:spcBef>
                <a:spcPct val="0"/>
              </a:spcBef>
              <a:buFont typeface="Arial" panose="020B0604020202020204" pitchFamily="34" charset="0"/>
              <a:buChar char="•"/>
              <a:defRPr/>
            </a:pPr>
            <a:r>
              <a:rPr lang="en-GB" altLang="en-US" sz="3200" dirty="0">
                <a:latin typeface="Ariel"/>
              </a:rPr>
              <a:t>We have a volunteer, Mrs. Duckworth who comes in on Wednesday mornings to read and practise handwriting with children.</a:t>
            </a:r>
          </a:p>
          <a:p>
            <a:pPr marL="514350">
              <a:spcBef>
                <a:spcPct val="0"/>
              </a:spcBef>
              <a:defRPr/>
            </a:pPr>
            <a:endParaRPr lang="en-GB" altLang="en-US" dirty="0">
              <a:solidFill>
                <a:srgbClr val="0070C0"/>
              </a:solidFill>
              <a:latin typeface="AbcTeacher" pitchFamily="2" charset="0"/>
            </a:endParaRPr>
          </a:p>
        </p:txBody>
      </p:sp>
      <p:pic>
        <p:nvPicPr>
          <p:cNvPr id="3" name="Picture 2">
            <a:extLst>
              <a:ext uri="{FF2B5EF4-FFF2-40B4-BE49-F238E27FC236}">
                <a16:creationId xmlns:a16="http://schemas.microsoft.com/office/drawing/2014/main" id="{C010639A-7138-D760-FCBD-2CDD5EC4DC17}"/>
              </a:ext>
            </a:extLst>
          </p:cNvPr>
          <p:cNvPicPr>
            <a:picLocks noChangeAspect="1"/>
          </p:cNvPicPr>
          <p:nvPr/>
        </p:nvPicPr>
        <p:blipFill>
          <a:blip r:embed="rId2"/>
          <a:stretch>
            <a:fillRect/>
          </a:stretch>
        </p:blipFill>
        <p:spPr>
          <a:xfrm>
            <a:off x="256521" y="1710541"/>
            <a:ext cx="4000847" cy="3436918"/>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animEffect transition="in" filter="barn(inVertical)">
                                      <p:cBhvr>
                                        <p:cTn id="7" dur="500"/>
                                        <p:tgtEl>
                                          <p:spTgt spid="1945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459">
                                            <p:txEl>
                                              <p:pRg st="2" end="2"/>
                                            </p:txEl>
                                          </p:spTgt>
                                        </p:tgtEl>
                                        <p:attrNameLst>
                                          <p:attrName>style.visibility</p:attrName>
                                        </p:attrNameLst>
                                      </p:cBhvr>
                                      <p:to>
                                        <p:strVal val="visible"/>
                                      </p:to>
                                    </p:set>
                                    <p:animEffect transition="in" filter="barn(inVertical)">
                                      <p:cBhvr>
                                        <p:cTn id="12" dur="500"/>
                                        <p:tgtEl>
                                          <p:spTgt spid="194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a:extLst>
              <a:ext uri="{FF2B5EF4-FFF2-40B4-BE49-F238E27FC236}">
                <a16:creationId xmlns:a16="http://schemas.microsoft.com/office/drawing/2014/main" id="{2B4BEE43-D551-F8A6-E83D-A9C6F6C82AEC}"/>
              </a:ext>
            </a:extLst>
          </p:cNvPr>
          <p:cNvSpPr>
            <a:spLocks noGrp="1" noChangeArrowheads="1"/>
          </p:cNvSpPr>
          <p:nvPr>
            <p:ph type="title"/>
          </p:nvPr>
        </p:nvSpPr>
        <p:spPr>
          <a:xfrm>
            <a:off x="1302774" y="355396"/>
            <a:ext cx="4281948" cy="863804"/>
          </a:xfrm>
          <a:custGeom>
            <a:avLst/>
            <a:gdLst>
              <a:gd name="csX0" fmla="*/ 0 w 4281948"/>
              <a:gd name="csY0" fmla="*/ 0 h 863804"/>
              <a:gd name="csX1" fmla="*/ 620882 w 4281948"/>
              <a:gd name="csY1" fmla="*/ 0 h 863804"/>
              <a:gd name="csX2" fmla="*/ 1156126 w 4281948"/>
              <a:gd name="csY2" fmla="*/ 0 h 863804"/>
              <a:gd name="csX3" fmla="*/ 1734189 w 4281948"/>
              <a:gd name="csY3" fmla="*/ 0 h 863804"/>
              <a:gd name="csX4" fmla="*/ 2183793 w 4281948"/>
              <a:gd name="csY4" fmla="*/ 0 h 863804"/>
              <a:gd name="csX5" fmla="*/ 2804676 w 4281948"/>
              <a:gd name="csY5" fmla="*/ 0 h 863804"/>
              <a:gd name="csX6" fmla="*/ 3297100 w 4281948"/>
              <a:gd name="csY6" fmla="*/ 0 h 863804"/>
              <a:gd name="csX7" fmla="*/ 3746705 w 4281948"/>
              <a:gd name="csY7" fmla="*/ 0 h 863804"/>
              <a:gd name="csX8" fmla="*/ 4281948 w 4281948"/>
              <a:gd name="csY8" fmla="*/ 0 h 863804"/>
              <a:gd name="csX9" fmla="*/ 4281948 w 4281948"/>
              <a:gd name="csY9" fmla="*/ 431902 h 863804"/>
              <a:gd name="csX10" fmla="*/ 4281948 w 4281948"/>
              <a:gd name="csY10" fmla="*/ 863804 h 863804"/>
              <a:gd name="csX11" fmla="*/ 3789524 w 4281948"/>
              <a:gd name="csY11" fmla="*/ 863804 h 863804"/>
              <a:gd name="csX12" fmla="*/ 3211461 w 4281948"/>
              <a:gd name="csY12" fmla="*/ 863804 h 863804"/>
              <a:gd name="csX13" fmla="*/ 2590579 w 4281948"/>
              <a:gd name="csY13" fmla="*/ 863804 h 863804"/>
              <a:gd name="csX14" fmla="*/ 2140974 w 4281948"/>
              <a:gd name="csY14" fmla="*/ 863804 h 863804"/>
              <a:gd name="csX15" fmla="*/ 1520092 w 4281948"/>
              <a:gd name="csY15" fmla="*/ 863804 h 863804"/>
              <a:gd name="csX16" fmla="*/ 899209 w 4281948"/>
              <a:gd name="csY16" fmla="*/ 863804 h 863804"/>
              <a:gd name="csX17" fmla="*/ 0 w 4281948"/>
              <a:gd name="csY17" fmla="*/ 863804 h 863804"/>
              <a:gd name="csX18" fmla="*/ 0 w 4281948"/>
              <a:gd name="csY18" fmla="*/ 423264 h 863804"/>
              <a:gd name="csX19" fmla="*/ 0 w 4281948"/>
              <a:gd name="csY19" fmla="*/ 0 h 863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281948" h="863804" fill="none" extrusionOk="0">
                <a:moveTo>
                  <a:pt x="0" y="0"/>
                </a:moveTo>
                <a:cubicBezTo>
                  <a:pt x="288325" y="-45634"/>
                  <a:pt x="371938" y="6655"/>
                  <a:pt x="620882" y="0"/>
                </a:cubicBezTo>
                <a:cubicBezTo>
                  <a:pt x="869826" y="-6655"/>
                  <a:pt x="941337" y="15337"/>
                  <a:pt x="1156126" y="0"/>
                </a:cubicBezTo>
                <a:cubicBezTo>
                  <a:pt x="1370915" y="-15337"/>
                  <a:pt x="1482069" y="6627"/>
                  <a:pt x="1734189" y="0"/>
                </a:cubicBezTo>
                <a:cubicBezTo>
                  <a:pt x="1986309" y="-6627"/>
                  <a:pt x="2040381" y="51266"/>
                  <a:pt x="2183793" y="0"/>
                </a:cubicBezTo>
                <a:cubicBezTo>
                  <a:pt x="2327205" y="-51266"/>
                  <a:pt x="2540198" y="40688"/>
                  <a:pt x="2804676" y="0"/>
                </a:cubicBezTo>
                <a:cubicBezTo>
                  <a:pt x="3069154" y="-40688"/>
                  <a:pt x="3131306" y="55295"/>
                  <a:pt x="3297100" y="0"/>
                </a:cubicBezTo>
                <a:cubicBezTo>
                  <a:pt x="3462894" y="-55295"/>
                  <a:pt x="3524794" y="4181"/>
                  <a:pt x="3746705" y="0"/>
                </a:cubicBezTo>
                <a:cubicBezTo>
                  <a:pt x="3968617" y="-4181"/>
                  <a:pt x="4158567" y="46803"/>
                  <a:pt x="4281948" y="0"/>
                </a:cubicBezTo>
                <a:cubicBezTo>
                  <a:pt x="4314571" y="141330"/>
                  <a:pt x="4256607" y="301233"/>
                  <a:pt x="4281948" y="431902"/>
                </a:cubicBezTo>
                <a:cubicBezTo>
                  <a:pt x="4307289" y="562571"/>
                  <a:pt x="4273131" y="718800"/>
                  <a:pt x="4281948" y="863804"/>
                </a:cubicBezTo>
                <a:cubicBezTo>
                  <a:pt x="4178155" y="869032"/>
                  <a:pt x="4013267" y="827557"/>
                  <a:pt x="3789524" y="863804"/>
                </a:cubicBezTo>
                <a:cubicBezTo>
                  <a:pt x="3565781" y="900051"/>
                  <a:pt x="3361419" y="849008"/>
                  <a:pt x="3211461" y="863804"/>
                </a:cubicBezTo>
                <a:cubicBezTo>
                  <a:pt x="3061503" y="878600"/>
                  <a:pt x="2862996" y="822652"/>
                  <a:pt x="2590579" y="863804"/>
                </a:cubicBezTo>
                <a:cubicBezTo>
                  <a:pt x="2318162" y="904956"/>
                  <a:pt x="2242178" y="858246"/>
                  <a:pt x="2140974" y="863804"/>
                </a:cubicBezTo>
                <a:cubicBezTo>
                  <a:pt x="2039770" y="869362"/>
                  <a:pt x="1651502" y="853823"/>
                  <a:pt x="1520092" y="863804"/>
                </a:cubicBezTo>
                <a:cubicBezTo>
                  <a:pt x="1388682" y="873785"/>
                  <a:pt x="1207810" y="808542"/>
                  <a:pt x="899209" y="863804"/>
                </a:cubicBezTo>
                <a:cubicBezTo>
                  <a:pt x="590608" y="919066"/>
                  <a:pt x="400902" y="801933"/>
                  <a:pt x="0" y="863804"/>
                </a:cubicBezTo>
                <a:cubicBezTo>
                  <a:pt x="-42046" y="737584"/>
                  <a:pt x="22873" y="557286"/>
                  <a:pt x="0" y="423264"/>
                </a:cubicBezTo>
                <a:cubicBezTo>
                  <a:pt x="-22873" y="289242"/>
                  <a:pt x="21584" y="133208"/>
                  <a:pt x="0" y="0"/>
                </a:cubicBezTo>
                <a:close/>
              </a:path>
              <a:path w="4281948" h="863804" stroke="0" extrusionOk="0">
                <a:moveTo>
                  <a:pt x="0" y="0"/>
                </a:moveTo>
                <a:cubicBezTo>
                  <a:pt x="181933" y="-16584"/>
                  <a:pt x="436259" y="25547"/>
                  <a:pt x="578063" y="0"/>
                </a:cubicBezTo>
                <a:cubicBezTo>
                  <a:pt x="719867" y="-25547"/>
                  <a:pt x="876311" y="11734"/>
                  <a:pt x="1070487" y="0"/>
                </a:cubicBezTo>
                <a:cubicBezTo>
                  <a:pt x="1264663" y="-11734"/>
                  <a:pt x="1477927" y="5313"/>
                  <a:pt x="1605731" y="0"/>
                </a:cubicBezTo>
                <a:cubicBezTo>
                  <a:pt x="1733535" y="-5313"/>
                  <a:pt x="1872912" y="17715"/>
                  <a:pt x="2055335" y="0"/>
                </a:cubicBezTo>
                <a:cubicBezTo>
                  <a:pt x="2237758" y="-17715"/>
                  <a:pt x="2472249" y="28735"/>
                  <a:pt x="2590579" y="0"/>
                </a:cubicBezTo>
                <a:cubicBezTo>
                  <a:pt x="2708909" y="-28735"/>
                  <a:pt x="2876238" y="488"/>
                  <a:pt x="3040183" y="0"/>
                </a:cubicBezTo>
                <a:cubicBezTo>
                  <a:pt x="3204128" y="-488"/>
                  <a:pt x="3450774" y="57216"/>
                  <a:pt x="3575427" y="0"/>
                </a:cubicBezTo>
                <a:cubicBezTo>
                  <a:pt x="3700080" y="-57216"/>
                  <a:pt x="4045126" y="47615"/>
                  <a:pt x="4281948" y="0"/>
                </a:cubicBezTo>
                <a:cubicBezTo>
                  <a:pt x="4324561" y="177912"/>
                  <a:pt x="4245239" y="323576"/>
                  <a:pt x="4281948" y="414626"/>
                </a:cubicBezTo>
                <a:cubicBezTo>
                  <a:pt x="4318657" y="505676"/>
                  <a:pt x="4257575" y="643178"/>
                  <a:pt x="4281948" y="863804"/>
                </a:cubicBezTo>
                <a:cubicBezTo>
                  <a:pt x="4062142" y="901318"/>
                  <a:pt x="3972940" y="845160"/>
                  <a:pt x="3703885" y="863804"/>
                </a:cubicBezTo>
                <a:cubicBezTo>
                  <a:pt x="3434830" y="882448"/>
                  <a:pt x="3398546" y="809849"/>
                  <a:pt x="3211461" y="863804"/>
                </a:cubicBezTo>
                <a:cubicBezTo>
                  <a:pt x="3024376" y="917759"/>
                  <a:pt x="2893506" y="863715"/>
                  <a:pt x="2590579" y="863804"/>
                </a:cubicBezTo>
                <a:cubicBezTo>
                  <a:pt x="2287652" y="863893"/>
                  <a:pt x="2306283" y="802476"/>
                  <a:pt x="2055335" y="863804"/>
                </a:cubicBezTo>
                <a:cubicBezTo>
                  <a:pt x="1804387" y="925132"/>
                  <a:pt x="1764702" y="851599"/>
                  <a:pt x="1562911" y="863804"/>
                </a:cubicBezTo>
                <a:cubicBezTo>
                  <a:pt x="1361120" y="876009"/>
                  <a:pt x="1171006" y="809622"/>
                  <a:pt x="984848" y="863804"/>
                </a:cubicBezTo>
                <a:cubicBezTo>
                  <a:pt x="798690" y="917986"/>
                  <a:pt x="214001" y="832455"/>
                  <a:pt x="0" y="863804"/>
                </a:cubicBezTo>
                <a:cubicBezTo>
                  <a:pt x="-31204" y="756748"/>
                  <a:pt x="32378" y="647384"/>
                  <a:pt x="0" y="457816"/>
                </a:cubicBezTo>
                <a:cubicBezTo>
                  <a:pt x="-32378" y="268248"/>
                  <a:pt x="44619" y="125435"/>
                  <a:pt x="0" y="0"/>
                </a:cubicBezTo>
                <a:close/>
              </a:path>
            </a:pathLst>
          </a:custGeom>
          <a:ln>
            <a:solidFill>
              <a:schemeClr val="tx1"/>
            </a:solidFill>
            <a:extLst>
              <a:ext uri="{C807C97D-BFC1-408E-A445-0C87EB9F89A2}">
                <ask:lineSketchStyleProps xmlns:ask="http://schemas.microsoft.com/office/drawing/2018/sketchyshapes" sd="2512980468">
                  <ask:type>
                    <ask:lineSketchScribble/>
                  </ask:type>
                </ask:lineSketchStyleProps>
              </a:ext>
            </a:extLst>
          </a:ln>
        </p:spPr>
        <p:txBody>
          <a:bodyPr>
            <a:normAutofit fontScale="90000"/>
          </a:bodyPr>
          <a:lstStyle/>
          <a:p>
            <a:pPr algn="ctr">
              <a:defRPr/>
            </a:pPr>
            <a:r>
              <a:rPr lang="en-GB" altLang="en-US" sz="7200" b="1" dirty="0">
                <a:latin typeface="Jokerman" panose="04090605060D06020702" pitchFamily="82" charset="0"/>
              </a:rPr>
              <a:t>PE</a:t>
            </a:r>
            <a:r>
              <a:rPr lang="en-GB" altLang="en-US" sz="8800" b="1" dirty="0">
                <a:latin typeface="Jokerman" panose="04090605060D06020702" pitchFamily="82" charset="0"/>
              </a:rPr>
              <a:t> </a:t>
            </a:r>
          </a:p>
        </p:txBody>
      </p:sp>
      <p:sp>
        <p:nvSpPr>
          <p:cNvPr id="12291" name="Rectangle 3">
            <a:extLst>
              <a:ext uri="{FF2B5EF4-FFF2-40B4-BE49-F238E27FC236}">
                <a16:creationId xmlns:a16="http://schemas.microsoft.com/office/drawing/2014/main" id="{914C6F4D-9ED0-6359-E558-AF9FA5800EFC}"/>
              </a:ext>
            </a:extLst>
          </p:cNvPr>
          <p:cNvSpPr>
            <a:spLocks noGrp="1"/>
          </p:cNvSpPr>
          <p:nvPr>
            <p:ph idx="1"/>
          </p:nvPr>
        </p:nvSpPr>
        <p:spPr>
          <a:xfrm>
            <a:off x="340495" y="1498396"/>
            <a:ext cx="6650240" cy="5196992"/>
          </a:xfrm>
        </p:spPr>
        <p:txBody>
          <a:bodyPr>
            <a:normAutofit fontScale="70000" lnSpcReduction="20000"/>
          </a:bodyPr>
          <a:lstStyle/>
          <a:p>
            <a:pPr eaLnBrk="1" hangingPunct="1">
              <a:lnSpc>
                <a:spcPct val="120000"/>
              </a:lnSpc>
              <a:buFontTx/>
              <a:buNone/>
            </a:pPr>
            <a:r>
              <a:rPr lang="en-GB" altLang="en-US" sz="3000" dirty="0">
                <a:solidFill>
                  <a:srgbClr val="0070C0"/>
                </a:solidFill>
                <a:latin typeface="AbcTeacher" pitchFamily="2" charset="0"/>
              </a:rPr>
              <a:t>   </a:t>
            </a:r>
            <a:endParaRPr lang="en-GB" altLang="en-US" sz="3400" dirty="0">
              <a:solidFill>
                <a:srgbClr val="0070C0"/>
              </a:solidFill>
              <a:latin typeface="AbcTeacher" pitchFamily="2" charset="0"/>
            </a:endParaRPr>
          </a:p>
          <a:p>
            <a:pPr marL="457200" indent="-457200" eaLnBrk="1" hangingPunct="1">
              <a:lnSpc>
                <a:spcPct val="120000"/>
              </a:lnSpc>
              <a:buFont typeface="Arial" panose="020B0604020202020204" pitchFamily="34" charset="0"/>
              <a:buChar char="•"/>
            </a:pPr>
            <a:r>
              <a:rPr lang="en-GB" altLang="en-US" sz="4600" dirty="0">
                <a:latin typeface="Arial" panose="020B0604020202020204" pitchFamily="34" charset="0"/>
                <a:cs typeface="Arial" panose="020B0604020202020204" pitchFamily="34" charset="0"/>
              </a:rPr>
              <a:t>PE will be on Thursdays and Fridays.</a:t>
            </a:r>
          </a:p>
          <a:p>
            <a:pPr marL="457200" indent="-457200" eaLnBrk="1" hangingPunct="1">
              <a:lnSpc>
                <a:spcPct val="120000"/>
              </a:lnSpc>
              <a:buFont typeface="Arial" panose="020B0604020202020204" pitchFamily="34" charset="0"/>
              <a:buChar char="•"/>
            </a:pPr>
            <a:r>
              <a:rPr lang="en-GB" altLang="en-US" sz="4600" dirty="0">
                <a:latin typeface="Arial" panose="020B0604020202020204" pitchFamily="34" charset="0"/>
                <a:cs typeface="Arial" panose="020B0604020202020204" pitchFamily="34" charset="0"/>
              </a:rPr>
              <a:t>Leggings/jogging bottoms/shorts must be </a:t>
            </a:r>
            <a:r>
              <a:rPr lang="en-GB" altLang="en-US" sz="4600" b="1" u="sng" dirty="0">
                <a:solidFill>
                  <a:srgbClr val="FF0000"/>
                </a:solidFill>
                <a:latin typeface="Arial" panose="020B0604020202020204" pitchFamily="34" charset="0"/>
                <a:cs typeface="Arial" panose="020B0604020202020204" pitchFamily="34" charset="0"/>
              </a:rPr>
              <a:t>plain</a:t>
            </a:r>
            <a:r>
              <a:rPr lang="en-GB" altLang="en-US" sz="4600" dirty="0">
                <a:latin typeface="Arial" panose="020B0604020202020204" pitchFamily="34" charset="0"/>
                <a:cs typeface="Arial" panose="020B0604020202020204" pitchFamily="34" charset="0"/>
              </a:rPr>
              <a:t> black or navy.</a:t>
            </a:r>
          </a:p>
          <a:p>
            <a:pPr marL="457200" indent="-457200" eaLnBrk="1" hangingPunct="1">
              <a:lnSpc>
                <a:spcPct val="120000"/>
              </a:lnSpc>
              <a:buFont typeface="Arial" panose="020B0604020202020204" pitchFamily="34" charset="0"/>
              <a:buChar char="•"/>
            </a:pPr>
            <a:r>
              <a:rPr lang="en-GB" altLang="en-US" sz="4600" dirty="0">
                <a:latin typeface="Arial" panose="020B0604020202020204" pitchFamily="34" charset="0"/>
                <a:cs typeface="Arial" panose="020B0604020202020204" pitchFamily="34" charset="0"/>
              </a:rPr>
              <a:t>On PE days, children should wear their kit to school.</a:t>
            </a:r>
          </a:p>
          <a:p>
            <a:pPr marL="457200" indent="-457200" eaLnBrk="1" hangingPunct="1">
              <a:lnSpc>
                <a:spcPct val="120000"/>
              </a:lnSpc>
              <a:buFont typeface="Arial" panose="020B0604020202020204" pitchFamily="34" charset="0"/>
              <a:buChar char="•"/>
            </a:pPr>
            <a:r>
              <a:rPr lang="en-GB" altLang="en-US" sz="4600" dirty="0">
                <a:latin typeface="Arial" panose="020B0604020202020204" pitchFamily="34" charset="0"/>
                <a:cs typeface="Arial" panose="020B0604020202020204" pitchFamily="34" charset="0"/>
              </a:rPr>
              <a:t>Earrings and any other jewellery </a:t>
            </a:r>
            <a:r>
              <a:rPr lang="en-GB" altLang="en-US" sz="4600" b="1" u="sng" dirty="0">
                <a:solidFill>
                  <a:srgbClr val="FF0000"/>
                </a:solidFill>
                <a:latin typeface="Arial" panose="020B0604020202020204" pitchFamily="34" charset="0"/>
                <a:cs typeface="Arial" panose="020B0604020202020204" pitchFamily="34" charset="0"/>
              </a:rPr>
              <a:t>must not be worn </a:t>
            </a:r>
            <a:r>
              <a:rPr lang="en-GB" altLang="en-US" sz="4600" dirty="0">
                <a:latin typeface="Arial" panose="020B0604020202020204" pitchFamily="34" charset="0"/>
                <a:cs typeface="Arial" panose="020B0604020202020204" pitchFamily="34" charset="0"/>
              </a:rPr>
              <a:t>on PE days. </a:t>
            </a:r>
            <a:endParaRPr lang="en-GB" altLang="en-US" sz="7700" dirty="0">
              <a:latin typeface="Arial" panose="020B0604020202020204" pitchFamily="34" charset="0"/>
              <a:cs typeface="Arial" panose="020B0604020202020204" pitchFamily="34" charset="0"/>
            </a:endParaRPr>
          </a:p>
          <a:p>
            <a:pPr eaLnBrk="1" hangingPunct="1">
              <a:buFontTx/>
              <a:buNone/>
            </a:pPr>
            <a:endParaRPr lang="en-GB" altLang="en-US" sz="5400" dirty="0">
              <a:solidFill>
                <a:srgbClr val="0070C0"/>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7466AA19-0EAB-DDEC-2F1B-6E255B7328B0}"/>
              </a:ext>
            </a:extLst>
          </p:cNvPr>
          <p:cNvPicPr>
            <a:picLocks noChangeAspect="1"/>
          </p:cNvPicPr>
          <p:nvPr/>
        </p:nvPicPr>
        <p:blipFill>
          <a:blip r:embed="rId2"/>
          <a:stretch>
            <a:fillRect/>
          </a:stretch>
        </p:blipFill>
        <p:spPr>
          <a:xfrm>
            <a:off x="7401939" y="44372"/>
            <a:ext cx="4711402" cy="6769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291">
                                            <p:txEl>
                                              <p:pRg st="2" end="2"/>
                                            </p:txEl>
                                          </p:spTgt>
                                        </p:tgtEl>
                                        <p:attrNameLst>
                                          <p:attrName>style.visibility</p:attrName>
                                        </p:attrNameLst>
                                      </p:cBhvr>
                                      <p:to>
                                        <p:strVal val="visible"/>
                                      </p:to>
                                    </p:set>
                                    <p:animEffect transition="in" filter="fade">
                                      <p:cBhvr>
                                        <p:cTn id="7" dur="1000"/>
                                        <p:tgtEl>
                                          <p:spTgt spid="12291">
                                            <p:txEl>
                                              <p:pRg st="2" end="2"/>
                                            </p:txEl>
                                          </p:spTgt>
                                        </p:tgtEl>
                                      </p:cBhvr>
                                    </p:animEffect>
                                    <p:anim calcmode="lin" valueType="num">
                                      <p:cBhvr>
                                        <p:cTn id="8" dur="10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22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291">
                                            <p:txEl>
                                              <p:pRg st="3" end="3"/>
                                            </p:txEl>
                                          </p:spTgt>
                                        </p:tgtEl>
                                        <p:attrNameLst>
                                          <p:attrName>style.visibility</p:attrName>
                                        </p:attrNameLst>
                                      </p:cBhvr>
                                      <p:to>
                                        <p:strVal val="visible"/>
                                      </p:to>
                                    </p:set>
                                    <p:animEffect transition="in" filter="fade">
                                      <p:cBhvr>
                                        <p:cTn id="14" dur="1000"/>
                                        <p:tgtEl>
                                          <p:spTgt spid="12291">
                                            <p:txEl>
                                              <p:pRg st="3" end="3"/>
                                            </p:txEl>
                                          </p:spTgt>
                                        </p:tgtEl>
                                      </p:cBhvr>
                                    </p:animEffect>
                                    <p:anim calcmode="lin" valueType="num">
                                      <p:cBhvr>
                                        <p:cTn id="15" dur="10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229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291">
                                            <p:txEl>
                                              <p:pRg st="4" end="4"/>
                                            </p:txEl>
                                          </p:spTgt>
                                        </p:tgtEl>
                                        <p:attrNameLst>
                                          <p:attrName>style.visibility</p:attrName>
                                        </p:attrNameLst>
                                      </p:cBhvr>
                                      <p:to>
                                        <p:strVal val="visible"/>
                                      </p:to>
                                    </p:set>
                                    <p:animEffect transition="in" filter="fade">
                                      <p:cBhvr>
                                        <p:cTn id="21" dur="1000"/>
                                        <p:tgtEl>
                                          <p:spTgt spid="12291">
                                            <p:txEl>
                                              <p:pRg st="4" end="4"/>
                                            </p:txEl>
                                          </p:spTgt>
                                        </p:tgtEl>
                                      </p:cBhvr>
                                    </p:animEffect>
                                    <p:anim calcmode="lin" valueType="num">
                                      <p:cBhvr>
                                        <p:cTn id="22" dur="10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229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CF2AA863-AE48-9CFE-C0D0-FD33649997BE}"/>
              </a:ext>
            </a:extLst>
          </p:cNvPr>
          <p:cNvSpPr>
            <a:spLocks noGrp="1" noChangeArrowheads="1"/>
          </p:cNvSpPr>
          <p:nvPr>
            <p:ph type="title"/>
          </p:nvPr>
        </p:nvSpPr>
        <p:spPr>
          <a:xfrm>
            <a:off x="614515" y="324465"/>
            <a:ext cx="5648633" cy="1222981"/>
          </a:xfrm>
          <a:custGeom>
            <a:avLst/>
            <a:gdLst>
              <a:gd name="csX0" fmla="*/ 0 w 5648633"/>
              <a:gd name="csY0" fmla="*/ 0 h 1222981"/>
              <a:gd name="csX1" fmla="*/ 508377 w 5648633"/>
              <a:gd name="csY1" fmla="*/ 0 h 1222981"/>
              <a:gd name="csX2" fmla="*/ 960268 w 5648633"/>
              <a:gd name="csY2" fmla="*/ 0 h 1222981"/>
              <a:gd name="csX3" fmla="*/ 1638104 w 5648633"/>
              <a:gd name="csY3" fmla="*/ 0 h 1222981"/>
              <a:gd name="csX4" fmla="*/ 2146481 w 5648633"/>
              <a:gd name="csY4" fmla="*/ 0 h 1222981"/>
              <a:gd name="csX5" fmla="*/ 2598371 w 5648633"/>
              <a:gd name="csY5" fmla="*/ 0 h 1222981"/>
              <a:gd name="csX6" fmla="*/ 3163234 w 5648633"/>
              <a:gd name="csY6" fmla="*/ 0 h 1222981"/>
              <a:gd name="csX7" fmla="*/ 3784584 w 5648633"/>
              <a:gd name="csY7" fmla="*/ 0 h 1222981"/>
              <a:gd name="csX8" fmla="*/ 4236475 w 5648633"/>
              <a:gd name="csY8" fmla="*/ 0 h 1222981"/>
              <a:gd name="csX9" fmla="*/ 4631879 w 5648633"/>
              <a:gd name="csY9" fmla="*/ 0 h 1222981"/>
              <a:gd name="csX10" fmla="*/ 5140256 w 5648633"/>
              <a:gd name="csY10" fmla="*/ 0 h 1222981"/>
              <a:gd name="csX11" fmla="*/ 5648633 w 5648633"/>
              <a:gd name="csY11" fmla="*/ 0 h 1222981"/>
              <a:gd name="csX12" fmla="*/ 5648633 w 5648633"/>
              <a:gd name="csY12" fmla="*/ 395431 h 1222981"/>
              <a:gd name="csX13" fmla="*/ 5648633 w 5648633"/>
              <a:gd name="csY13" fmla="*/ 766401 h 1222981"/>
              <a:gd name="csX14" fmla="*/ 5648633 w 5648633"/>
              <a:gd name="csY14" fmla="*/ 1222981 h 1222981"/>
              <a:gd name="csX15" fmla="*/ 5027283 w 5648633"/>
              <a:gd name="csY15" fmla="*/ 1222981 h 1222981"/>
              <a:gd name="csX16" fmla="*/ 4349447 w 5648633"/>
              <a:gd name="csY16" fmla="*/ 1222981 h 1222981"/>
              <a:gd name="csX17" fmla="*/ 3671611 w 5648633"/>
              <a:gd name="csY17" fmla="*/ 1222981 h 1222981"/>
              <a:gd name="csX18" fmla="*/ 3276207 w 5648633"/>
              <a:gd name="csY18" fmla="*/ 1222981 h 1222981"/>
              <a:gd name="csX19" fmla="*/ 2880803 w 5648633"/>
              <a:gd name="csY19" fmla="*/ 1222981 h 1222981"/>
              <a:gd name="csX20" fmla="*/ 2259453 w 5648633"/>
              <a:gd name="csY20" fmla="*/ 1222981 h 1222981"/>
              <a:gd name="csX21" fmla="*/ 1581617 w 5648633"/>
              <a:gd name="csY21" fmla="*/ 1222981 h 1222981"/>
              <a:gd name="csX22" fmla="*/ 960268 w 5648633"/>
              <a:gd name="csY22" fmla="*/ 1222981 h 1222981"/>
              <a:gd name="csX23" fmla="*/ 0 w 5648633"/>
              <a:gd name="csY23" fmla="*/ 1222981 h 1222981"/>
              <a:gd name="csX24" fmla="*/ 0 w 5648633"/>
              <a:gd name="csY24" fmla="*/ 839780 h 1222981"/>
              <a:gd name="csX25" fmla="*/ 0 w 5648633"/>
              <a:gd name="csY25" fmla="*/ 444350 h 1222981"/>
              <a:gd name="csX26" fmla="*/ 0 w 5648633"/>
              <a:gd name="csY26" fmla="*/ 0 h 12229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648633" h="1222981" fill="none" extrusionOk="0">
                <a:moveTo>
                  <a:pt x="0" y="0"/>
                </a:moveTo>
                <a:cubicBezTo>
                  <a:pt x="216583" y="-34451"/>
                  <a:pt x="299263" y="42499"/>
                  <a:pt x="508377" y="0"/>
                </a:cubicBezTo>
                <a:cubicBezTo>
                  <a:pt x="717491" y="-42499"/>
                  <a:pt x="862095" y="27758"/>
                  <a:pt x="960268" y="0"/>
                </a:cubicBezTo>
                <a:cubicBezTo>
                  <a:pt x="1058441" y="-27758"/>
                  <a:pt x="1301312" y="13161"/>
                  <a:pt x="1638104" y="0"/>
                </a:cubicBezTo>
                <a:cubicBezTo>
                  <a:pt x="1974896" y="-13161"/>
                  <a:pt x="1911315" y="24619"/>
                  <a:pt x="2146481" y="0"/>
                </a:cubicBezTo>
                <a:cubicBezTo>
                  <a:pt x="2381647" y="-24619"/>
                  <a:pt x="2462973" y="35394"/>
                  <a:pt x="2598371" y="0"/>
                </a:cubicBezTo>
                <a:cubicBezTo>
                  <a:pt x="2733769" y="-35394"/>
                  <a:pt x="3023005" y="63928"/>
                  <a:pt x="3163234" y="0"/>
                </a:cubicBezTo>
                <a:cubicBezTo>
                  <a:pt x="3303463" y="-63928"/>
                  <a:pt x="3481866" y="44346"/>
                  <a:pt x="3784584" y="0"/>
                </a:cubicBezTo>
                <a:cubicBezTo>
                  <a:pt x="4087302" y="-44346"/>
                  <a:pt x="4107346" y="6082"/>
                  <a:pt x="4236475" y="0"/>
                </a:cubicBezTo>
                <a:cubicBezTo>
                  <a:pt x="4365604" y="-6082"/>
                  <a:pt x="4533195" y="3739"/>
                  <a:pt x="4631879" y="0"/>
                </a:cubicBezTo>
                <a:cubicBezTo>
                  <a:pt x="4730563" y="-3739"/>
                  <a:pt x="4887451" y="46454"/>
                  <a:pt x="5140256" y="0"/>
                </a:cubicBezTo>
                <a:cubicBezTo>
                  <a:pt x="5393061" y="-46454"/>
                  <a:pt x="5396993" y="50373"/>
                  <a:pt x="5648633" y="0"/>
                </a:cubicBezTo>
                <a:cubicBezTo>
                  <a:pt x="5668206" y="80769"/>
                  <a:pt x="5630767" y="264209"/>
                  <a:pt x="5648633" y="395431"/>
                </a:cubicBezTo>
                <a:cubicBezTo>
                  <a:pt x="5666499" y="526653"/>
                  <a:pt x="5629141" y="581232"/>
                  <a:pt x="5648633" y="766401"/>
                </a:cubicBezTo>
                <a:cubicBezTo>
                  <a:pt x="5668125" y="951570"/>
                  <a:pt x="5642989" y="1129937"/>
                  <a:pt x="5648633" y="1222981"/>
                </a:cubicBezTo>
                <a:cubicBezTo>
                  <a:pt x="5365724" y="1291145"/>
                  <a:pt x="5159815" y="1187603"/>
                  <a:pt x="5027283" y="1222981"/>
                </a:cubicBezTo>
                <a:cubicBezTo>
                  <a:pt x="4894751" y="1258359"/>
                  <a:pt x="4642340" y="1175467"/>
                  <a:pt x="4349447" y="1222981"/>
                </a:cubicBezTo>
                <a:cubicBezTo>
                  <a:pt x="4056554" y="1270495"/>
                  <a:pt x="3922351" y="1209755"/>
                  <a:pt x="3671611" y="1222981"/>
                </a:cubicBezTo>
                <a:cubicBezTo>
                  <a:pt x="3420871" y="1236207"/>
                  <a:pt x="3381250" y="1193886"/>
                  <a:pt x="3276207" y="1222981"/>
                </a:cubicBezTo>
                <a:cubicBezTo>
                  <a:pt x="3171164" y="1252076"/>
                  <a:pt x="3008713" y="1211758"/>
                  <a:pt x="2880803" y="1222981"/>
                </a:cubicBezTo>
                <a:cubicBezTo>
                  <a:pt x="2752893" y="1234204"/>
                  <a:pt x="2493832" y="1200341"/>
                  <a:pt x="2259453" y="1222981"/>
                </a:cubicBezTo>
                <a:cubicBezTo>
                  <a:pt x="2025074" y="1245621"/>
                  <a:pt x="1829235" y="1189453"/>
                  <a:pt x="1581617" y="1222981"/>
                </a:cubicBezTo>
                <a:cubicBezTo>
                  <a:pt x="1333999" y="1256509"/>
                  <a:pt x="1226159" y="1215693"/>
                  <a:pt x="960268" y="1222981"/>
                </a:cubicBezTo>
                <a:cubicBezTo>
                  <a:pt x="694377" y="1230269"/>
                  <a:pt x="315851" y="1184672"/>
                  <a:pt x="0" y="1222981"/>
                </a:cubicBezTo>
                <a:cubicBezTo>
                  <a:pt x="-11273" y="1043477"/>
                  <a:pt x="7822" y="925841"/>
                  <a:pt x="0" y="839780"/>
                </a:cubicBezTo>
                <a:cubicBezTo>
                  <a:pt x="-7822" y="753719"/>
                  <a:pt x="2857" y="594333"/>
                  <a:pt x="0" y="444350"/>
                </a:cubicBezTo>
                <a:cubicBezTo>
                  <a:pt x="-2857" y="294367"/>
                  <a:pt x="27643" y="124002"/>
                  <a:pt x="0" y="0"/>
                </a:cubicBezTo>
                <a:close/>
              </a:path>
              <a:path w="5648633" h="1222981" stroke="0" extrusionOk="0">
                <a:moveTo>
                  <a:pt x="0" y="0"/>
                </a:moveTo>
                <a:cubicBezTo>
                  <a:pt x="206019" y="-49157"/>
                  <a:pt x="275197" y="30688"/>
                  <a:pt x="508377" y="0"/>
                </a:cubicBezTo>
                <a:cubicBezTo>
                  <a:pt x="741557" y="-30688"/>
                  <a:pt x="761238" y="16427"/>
                  <a:pt x="960268" y="0"/>
                </a:cubicBezTo>
                <a:cubicBezTo>
                  <a:pt x="1159298" y="-16427"/>
                  <a:pt x="1384403" y="67825"/>
                  <a:pt x="1638104" y="0"/>
                </a:cubicBezTo>
                <a:cubicBezTo>
                  <a:pt x="1891805" y="-67825"/>
                  <a:pt x="1970291" y="40522"/>
                  <a:pt x="2202967" y="0"/>
                </a:cubicBezTo>
                <a:cubicBezTo>
                  <a:pt x="2435643" y="-40522"/>
                  <a:pt x="2638831" y="70290"/>
                  <a:pt x="2824317" y="0"/>
                </a:cubicBezTo>
                <a:cubicBezTo>
                  <a:pt x="3009803" y="-70290"/>
                  <a:pt x="3118969" y="52799"/>
                  <a:pt x="3332693" y="0"/>
                </a:cubicBezTo>
                <a:cubicBezTo>
                  <a:pt x="3546417" y="-52799"/>
                  <a:pt x="3825272" y="66855"/>
                  <a:pt x="3954043" y="0"/>
                </a:cubicBezTo>
                <a:cubicBezTo>
                  <a:pt x="4082814" y="-66855"/>
                  <a:pt x="4191250" y="14301"/>
                  <a:pt x="4405934" y="0"/>
                </a:cubicBezTo>
                <a:cubicBezTo>
                  <a:pt x="4620618" y="-14301"/>
                  <a:pt x="4876815" y="8613"/>
                  <a:pt x="5027283" y="0"/>
                </a:cubicBezTo>
                <a:cubicBezTo>
                  <a:pt x="5177751" y="-8613"/>
                  <a:pt x="5385760" y="42767"/>
                  <a:pt x="5648633" y="0"/>
                </a:cubicBezTo>
                <a:cubicBezTo>
                  <a:pt x="5695360" y="104888"/>
                  <a:pt x="5612061" y="228068"/>
                  <a:pt x="5648633" y="395431"/>
                </a:cubicBezTo>
                <a:cubicBezTo>
                  <a:pt x="5685205" y="562794"/>
                  <a:pt x="5635217" y="615500"/>
                  <a:pt x="5648633" y="766401"/>
                </a:cubicBezTo>
                <a:cubicBezTo>
                  <a:pt x="5662049" y="917302"/>
                  <a:pt x="5634891" y="1036587"/>
                  <a:pt x="5648633" y="1222981"/>
                </a:cubicBezTo>
                <a:cubicBezTo>
                  <a:pt x="5398042" y="1286076"/>
                  <a:pt x="5357830" y="1216364"/>
                  <a:pt x="5083770" y="1222981"/>
                </a:cubicBezTo>
                <a:cubicBezTo>
                  <a:pt x="4809710" y="1229598"/>
                  <a:pt x="4789882" y="1189496"/>
                  <a:pt x="4688365" y="1222981"/>
                </a:cubicBezTo>
                <a:cubicBezTo>
                  <a:pt x="4586848" y="1256466"/>
                  <a:pt x="4212959" y="1183761"/>
                  <a:pt x="4067016" y="1222981"/>
                </a:cubicBezTo>
                <a:cubicBezTo>
                  <a:pt x="3921073" y="1262201"/>
                  <a:pt x="3647611" y="1208894"/>
                  <a:pt x="3389180" y="1222981"/>
                </a:cubicBezTo>
                <a:cubicBezTo>
                  <a:pt x="3130749" y="1237068"/>
                  <a:pt x="3107195" y="1216821"/>
                  <a:pt x="2993775" y="1222981"/>
                </a:cubicBezTo>
                <a:cubicBezTo>
                  <a:pt x="2880355" y="1229141"/>
                  <a:pt x="2667692" y="1177130"/>
                  <a:pt x="2541885" y="1222981"/>
                </a:cubicBezTo>
                <a:cubicBezTo>
                  <a:pt x="2416078" y="1268832"/>
                  <a:pt x="2290342" y="1177510"/>
                  <a:pt x="2146481" y="1222981"/>
                </a:cubicBezTo>
                <a:cubicBezTo>
                  <a:pt x="2002620" y="1268452"/>
                  <a:pt x="1884609" y="1194808"/>
                  <a:pt x="1694590" y="1222981"/>
                </a:cubicBezTo>
                <a:cubicBezTo>
                  <a:pt x="1504571" y="1251154"/>
                  <a:pt x="1452152" y="1181890"/>
                  <a:pt x="1242699" y="1222981"/>
                </a:cubicBezTo>
                <a:cubicBezTo>
                  <a:pt x="1033246" y="1264072"/>
                  <a:pt x="951031" y="1188948"/>
                  <a:pt x="734322" y="1222981"/>
                </a:cubicBezTo>
                <a:cubicBezTo>
                  <a:pt x="517613" y="1257014"/>
                  <a:pt x="254972" y="1142545"/>
                  <a:pt x="0" y="1222981"/>
                </a:cubicBezTo>
                <a:cubicBezTo>
                  <a:pt x="-49794" y="1125152"/>
                  <a:pt x="41530" y="918966"/>
                  <a:pt x="0" y="803091"/>
                </a:cubicBezTo>
                <a:cubicBezTo>
                  <a:pt x="-41530" y="687216"/>
                  <a:pt x="15819" y="525994"/>
                  <a:pt x="0" y="432120"/>
                </a:cubicBezTo>
                <a:cubicBezTo>
                  <a:pt x="-15819" y="338246"/>
                  <a:pt x="31669" y="177442"/>
                  <a:pt x="0" y="0"/>
                </a:cubicBezTo>
                <a:close/>
              </a:path>
            </a:pathLst>
          </a:custGeom>
          <a:ln>
            <a:solidFill>
              <a:schemeClr val="tx1"/>
            </a:solidFill>
            <a:extLst>
              <a:ext uri="{C807C97D-BFC1-408E-A445-0C87EB9F89A2}">
                <ask:lineSketchStyleProps xmlns:ask="http://schemas.microsoft.com/office/drawing/2018/sketchyshapes" sd="2765586000">
                  <ask:type>
                    <ask:lineSketchScribble/>
                  </ask:type>
                </ask:lineSketchStyleProps>
              </a:ext>
            </a:extLst>
          </a:ln>
        </p:spPr>
        <p:txBody>
          <a:bodyPr>
            <a:normAutofit/>
          </a:bodyPr>
          <a:lstStyle/>
          <a:p>
            <a:pPr algn="ctr">
              <a:lnSpc>
                <a:spcPct val="100000"/>
              </a:lnSpc>
              <a:defRPr/>
            </a:pPr>
            <a:r>
              <a:rPr lang="en-GB" altLang="en-US" sz="6000" b="1" dirty="0">
                <a:latin typeface="Jokerman" panose="04090605060D06020702" pitchFamily="82" charset="0"/>
              </a:rPr>
              <a:t>Homework</a:t>
            </a:r>
          </a:p>
        </p:txBody>
      </p:sp>
      <p:sp>
        <p:nvSpPr>
          <p:cNvPr id="14339" name="Rectangle 3">
            <a:extLst>
              <a:ext uri="{FF2B5EF4-FFF2-40B4-BE49-F238E27FC236}">
                <a16:creationId xmlns:a16="http://schemas.microsoft.com/office/drawing/2014/main" id="{BD14AD5A-9483-B02F-7341-EADE6491CD69}"/>
              </a:ext>
            </a:extLst>
          </p:cNvPr>
          <p:cNvSpPr>
            <a:spLocks noGrp="1"/>
          </p:cNvSpPr>
          <p:nvPr>
            <p:ph idx="1"/>
          </p:nvPr>
        </p:nvSpPr>
        <p:spPr>
          <a:xfrm>
            <a:off x="334297" y="1664110"/>
            <a:ext cx="6538452" cy="4713288"/>
          </a:xfrm>
        </p:spPr>
        <p:txBody>
          <a:bodyPr>
            <a:normAutofit/>
          </a:bodyPr>
          <a:lstStyle/>
          <a:p>
            <a:pPr marL="0" indent="0" algn="ctr">
              <a:buNone/>
            </a:pPr>
            <a:r>
              <a:rPr lang="en-GB" altLang="en-US" sz="4000" dirty="0">
                <a:latin typeface="Ariel"/>
              </a:rPr>
              <a:t>Homework is given out on a Friday and is to be handed in the following Friday (or earlier!)</a:t>
            </a:r>
          </a:p>
          <a:p>
            <a:pPr marL="0" indent="0" algn="ctr">
              <a:buNone/>
            </a:pPr>
            <a:endParaRPr lang="en-GB" altLang="en-US" sz="4000" dirty="0">
              <a:latin typeface="Ariel"/>
            </a:endParaRPr>
          </a:p>
          <a:p>
            <a:pPr marL="0" indent="0" algn="ctr">
              <a:buNone/>
            </a:pPr>
            <a:r>
              <a:rPr lang="en-GB" altLang="en-US" sz="3600" dirty="0">
                <a:latin typeface="Ariel"/>
              </a:rPr>
              <a:t>However, children should be reading daily and practicing spellings and times tables regularly.</a:t>
            </a:r>
          </a:p>
        </p:txBody>
      </p:sp>
      <p:pic>
        <p:nvPicPr>
          <p:cNvPr id="2" name="Picture 1" descr="Mr. Clever | Mr. Men Wiki | Fandom">
            <a:extLst>
              <a:ext uri="{FF2B5EF4-FFF2-40B4-BE49-F238E27FC236}">
                <a16:creationId xmlns:a16="http://schemas.microsoft.com/office/drawing/2014/main" id="{FD3387C0-1D71-7E6F-7E1F-2C047B49422E}"/>
              </a:ext>
            </a:extLst>
          </p:cNvPr>
          <p:cNvPicPr>
            <a:picLocks noChangeAspect="1"/>
          </p:cNvPicPr>
          <p:nvPr/>
        </p:nvPicPr>
        <p:blipFill>
          <a:blip r:embed="rId2"/>
          <a:srcRect/>
          <a:stretch>
            <a:fillRect/>
          </a:stretch>
        </p:blipFill>
        <p:spPr>
          <a:xfrm>
            <a:off x="7144415" y="1219200"/>
            <a:ext cx="4713288" cy="47132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wipe(down)">
                                      <p:cBhvr>
                                        <p:cTn id="7" dur="5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a:extLst>
              <a:ext uri="{FF2B5EF4-FFF2-40B4-BE49-F238E27FC236}">
                <a16:creationId xmlns:a16="http://schemas.microsoft.com/office/drawing/2014/main" id="{60700B1E-0C58-C4EF-EEC8-73026109932E}"/>
              </a:ext>
            </a:extLst>
          </p:cNvPr>
          <p:cNvSpPr>
            <a:spLocks noGrp="1" noChangeArrowheads="1"/>
          </p:cNvSpPr>
          <p:nvPr>
            <p:ph type="title"/>
          </p:nvPr>
        </p:nvSpPr>
        <p:spPr>
          <a:xfrm>
            <a:off x="2256887" y="255638"/>
            <a:ext cx="8229600" cy="766916"/>
          </a:xfrm>
          <a:custGeom>
            <a:avLst/>
            <a:gdLst>
              <a:gd name="csX0" fmla="*/ 0 w 8229600"/>
              <a:gd name="csY0" fmla="*/ 0 h 766916"/>
              <a:gd name="csX1" fmla="*/ 752421 w 8229600"/>
              <a:gd name="csY1" fmla="*/ 0 h 766916"/>
              <a:gd name="csX2" fmla="*/ 1175657 w 8229600"/>
              <a:gd name="csY2" fmla="*/ 0 h 766916"/>
              <a:gd name="csX3" fmla="*/ 1763486 w 8229600"/>
              <a:gd name="csY3" fmla="*/ 0 h 766916"/>
              <a:gd name="csX4" fmla="*/ 2104426 w 8229600"/>
              <a:gd name="csY4" fmla="*/ 0 h 766916"/>
              <a:gd name="csX5" fmla="*/ 2692255 w 8229600"/>
              <a:gd name="csY5" fmla="*/ 0 h 766916"/>
              <a:gd name="csX6" fmla="*/ 3280083 w 8229600"/>
              <a:gd name="csY6" fmla="*/ 0 h 766916"/>
              <a:gd name="csX7" fmla="*/ 3950208 w 8229600"/>
              <a:gd name="csY7" fmla="*/ 0 h 766916"/>
              <a:gd name="csX8" fmla="*/ 4620333 w 8229600"/>
              <a:gd name="csY8" fmla="*/ 0 h 766916"/>
              <a:gd name="csX9" fmla="*/ 5208161 w 8229600"/>
              <a:gd name="csY9" fmla="*/ 0 h 766916"/>
              <a:gd name="csX10" fmla="*/ 5549102 w 8229600"/>
              <a:gd name="csY10" fmla="*/ 0 h 766916"/>
              <a:gd name="csX11" fmla="*/ 6054634 w 8229600"/>
              <a:gd name="csY11" fmla="*/ 0 h 766916"/>
              <a:gd name="csX12" fmla="*/ 6560167 w 8229600"/>
              <a:gd name="csY12" fmla="*/ 0 h 766916"/>
              <a:gd name="csX13" fmla="*/ 6901107 w 8229600"/>
              <a:gd name="csY13" fmla="*/ 0 h 766916"/>
              <a:gd name="csX14" fmla="*/ 7406640 w 8229600"/>
              <a:gd name="csY14" fmla="*/ 0 h 766916"/>
              <a:gd name="csX15" fmla="*/ 8229600 w 8229600"/>
              <a:gd name="csY15" fmla="*/ 0 h 766916"/>
              <a:gd name="csX16" fmla="*/ 8229600 w 8229600"/>
              <a:gd name="csY16" fmla="*/ 360451 h 766916"/>
              <a:gd name="csX17" fmla="*/ 8229600 w 8229600"/>
              <a:gd name="csY17" fmla="*/ 766916 h 766916"/>
              <a:gd name="csX18" fmla="*/ 7724067 w 8229600"/>
              <a:gd name="csY18" fmla="*/ 766916 h 766916"/>
              <a:gd name="csX19" fmla="*/ 7300831 w 8229600"/>
              <a:gd name="csY19" fmla="*/ 766916 h 766916"/>
              <a:gd name="csX20" fmla="*/ 6630706 w 8229600"/>
              <a:gd name="csY20" fmla="*/ 766916 h 766916"/>
              <a:gd name="csX21" fmla="*/ 6042878 w 8229600"/>
              <a:gd name="csY21" fmla="*/ 766916 h 766916"/>
              <a:gd name="csX22" fmla="*/ 5455049 w 8229600"/>
              <a:gd name="csY22" fmla="*/ 766916 h 766916"/>
              <a:gd name="csX23" fmla="*/ 4949517 w 8229600"/>
              <a:gd name="csY23" fmla="*/ 766916 h 766916"/>
              <a:gd name="csX24" fmla="*/ 4361688 w 8229600"/>
              <a:gd name="csY24" fmla="*/ 766916 h 766916"/>
              <a:gd name="csX25" fmla="*/ 3773859 w 8229600"/>
              <a:gd name="csY25" fmla="*/ 766916 h 766916"/>
              <a:gd name="csX26" fmla="*/ 3432919 w 8229600"/>
              <a:gd name="csY26" fmla="*/ 766916 h 766916"/>
              <a:gd name="csX27" fmla="*/ 3009682 w 8229600"/>
              <a:gd name="csY27" fmla="*/ 766916 h 766916"/>
              <a:gd name="csX28" fmla="*/ 2586446 w 8229600"/>
              <a:gd name="csY28" fmla="*/ 766916 h 766916"/>
              <a:gd name="csX29" fmla="*/ 1834025 w 8229600"/>
              <a:gd name="csY29" fmla="*/ 766916 h 766916"/>
              <a:gd name="csX30" fmla="*/ 1246197 w 8229600"/>
              <a:gd name="csY30" fmla="*/ 766916 h 766916"/>
              <a:gd name="csX31" fmla="*/ 0 w 8229600"/>
              <a:gd name="csY31" fmla="*/ 766916 h 766916"/>
              <a:gd name="csX32" fmla="*/ 0 w 8229600"/>
              <a:gd name="csY32" fmla="*/ 375789 h 766916"/>
              <a:gd name="csX33" fmla="*/ 0 w 8229600"/>
              <a:gd name="csY33" fmla="*/ 0 h 7669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8229600" h="766916" fill="none" extrusionOk="0">
                <a:moveTo>
                  <a:pt x="0" y="0"/>
                </a:moveTo>
                <a:cubicBezTo>
                  <a:pt x="179203" y="-75074"/>
                  <a:pt x="402320" y="43118"/>
                  <a:pt x="752421" y="0"/>
                </a:cubicBezTo>
                <a:cubicBezTo>
                  <a:pt x="1102522" y="-43118"/>
                  <a:pt x="994666" y="49959"/>
                  <a:pt x="1175657" y="0"/>
                </a:cubicBezTo>
                <a:cubicBezTo>
                  <a:pt x="1356648" y="-49959"/>
                  <a:pt x="1571476" y="64196"/>
                  <a:pt x="1763486" y="0"/>
                </a:cubicBezTo>
                <a:cubicBezTo>
                  <a:pt x="1955496" y="-64196"/>
                  <a:pt x="2032707" y="29026"/>
                  <a:pt x="2104426" y="0"/>
                </a:cubicBezTo>
                <a:cubicBezTo>
                  <a:pt x="2176145" y="-29026"/>
                  <a:pt x="2402887" y="46655"/>
                  <a:pt x="2692255" y="0"/>
                </a:cubicBezTo>
                <a:cubicBezTo>
                  <a:pt x="2981623" y="-46655"/>
                  <a:pt x="3020723" y="27059"/>
                  <a:pt x="3280083" y="0"/>
                </a:cubicBezTo>
                <a:cubicBezTo>
                  <a:pt x="3539443" y="-27059"/>
                  <a:pt x="3812905" y="74575"/>
                  <a:pt x="3950208" y="0"/>
                </a:cubicBezTo>
                <a:cubicBezTo>
                  <a:pt x="4087511" y="-74575"/>
                  <a:pt x="4380695" y="10622"/>
                  <a:pt x="4620333" y="0"/>
                </a:cubicBezTo>
                <a:cubicBezTo>
                  <a:pt x="4859972" y="-10622"/>
                  <a:pt x="5086974" y="40949"/>
                  <a:pt x="5208161" y="0"/>
                </a:cubicBezTo>
                <a:cubicBezTo>
                  <a:pt x="5329348" y="-40949"/>
                  <a:pt x="5424899" y="31845"/>
                  <a:pt x="5549102" y="0"/>
                </a:cubicBezTo>
                <a:cubicBezTo>
                  <a:pt x="5673305" y="-31845"/>
                  <a:pt x="5855138" y="12575"/>
                  <a:pt x="6054634" y="0"/>
                </a:cubicBezTo>
                <a:cubicBezTo>
                  <a:pt x="6254130" y="-12575"/>
                  <a:pt x="6340025" y="40760"/>
                  <a:pt x="6560167" y="0"/>
                </a:cubicBezTo>
                <a:cubicBezTo>
                  <a:pt x="6780309" y="-40760"/>
                  <a:pt x="6825569" y="22533"/>
                  <a:pt x="6901107" y="0"/>
                </a:cubicBezTo>
                <a:cubicBezTo>
                  <a:pt x="6976645" y="-22533"/>
                  <a:pt x="7266821" y="2526"/>
                  <a:pt x="7406640" y="0"/>
                </a:cubicBezTo>
                <a:cubicBezTo>
                  <a:pt x="7546459" y="-2526"/>
                  <a:pt x="7845651" y="94703"/>
                  <a:pt x="8229600" y="0"/>
                </a:cubicBezTo>
                <a:cubicBezTo>
                  <a:pt x="8236306" y="103000"/>
                  <a:pt x="8220841" y="186019"/>
                  <a:pt x="8229600" y="360451"/>
                </a:cubicBezTo>
                <a:cubicBezTo>
                  <a:pt x="8238359" y="534883"/>
                  <a:pt x="8181232" y="565908"/>
                  <a:pt x="8229600" y="766916"/>
                </a:cubicBezTo>
                <a:cubicBezTo>
                  <a:pt x="8063569" y="797758"/>
                  <a:pt x="7949007" y="760206"/>
                  <a:pt x="7724067" y="766916"/>
                </a:cubicBezTo>
                <a:cubicBezTo>
                  <a:pt x="7499127" y="773626"/>
                  <a:pt x="7471920" y="763125"/>
                  <a:pt x="7300831" y="766916"/>
                </a:cubicBezTo>
                <a:cubicBezTo>
                  <a:pt x="7129742" y="770707"/>
                  <a:pt x="6770081" y="757963"/>
                  <a:pt x="6630706" y="766916"/>
                </a:cubicBezTo>
                <a:cubicBezTo>
                  <a:pt x="6491331" y="775869"/>
                  <a:pt x="6222823" y="700213"/>
                  <a:pt x="6042878" y="766916"/>
                </a:cubicBezTo>
                <a:cubicBezTo>
                  <a:pt x="5862933" y="833619"/>
                  <a:pt x="5717871" y="701696"/>
                  <a:pt x="5455049" y="766916"/>
                </a:cubicBezTo>
                <a:cubicBezTo>
                  <a:pt x="5192227" y="832136"/>
                  <a:pt x="5092771" y="759626"/>
                  <a:pt x="4949517" y="766916"/>
                </a:cubicBezTo>
                <a:cubicBezTo>
                  <a:pt x="4806263" y="774206"/>
                  <a:pt x="4529558" y="699014"/>
                  <a:pt x="4361688" y="766916"/>
                </a:cubicBezTo>
                <a:cubicBezTo>
                  <a:pt x="4193818" y="834818"/>
                  <a:pt x="4023297" y="697546"/>
                  <a:pt x="3773859" y="766916"/>
                </a:cubicBezTo>
                <a:cubicBezTo>
                  <a:pt x="3524421" y="836286"/>
                  <a:pt x="3516405" y="736320"/>
                  <a:pt x="3432919" y="766916"/>
                </a:cubicBezTo>
                <a:cubicBezTo>
                  <a:pt x="3349433" y="797512"/>
                  <a:pt x="3192362" y="751278"/>
                  <a:pt x="3009682" y="766916"/>
                </a:cubicBezTo>
                <a:cubicBezTo>
                  <a:pt x="2827002" y="782554"/>
                  <a:pt x="2685810" y="718376"/>
                  <a:pt x="2586446" y="766916"/>
                </a:cubicBezTo>
                <a:cubicBezTo>
                  <a:pt x="2487082" y="815456"/>
                  <a:pt x="2180148" y="711485"/>
                  <a:pt x="1834025" y="766916"/>
                </a:cubicBezTo>
                <a:cubicBezTo>
                  <a:pt x="1487902" y="822347"/>
                  <a:pt x="1522504" y="757023"/>
                  <a:pt x="1246197" y="766916"/>
                </a:cubicBezTo>
                <a:cubicBezTo>
                  <a:pt x="969890" y="776809"/>
                  <a:pt x="602504" y="718084"/>
                  <a:pt x="0" y="766916"/>
                </a:cubicBezTo>
                <a:cubicBezTo>
                  <a:pt x="-27332" y="657873"/>
                  <a:pt x="23119" y="542447"/>
                  <a:pt x="0" y="375789"/>
                </a:cubicBezTo>
                <a:cubicBezTo>
                  <a:pt x="-23119" y="209131"/>
                  <a:pt x="44631" y="94592"/>
                  <a:pt x="0" y="0"/>
                </a:cubicBezTo>
                <a:close/>
              </a:path>
              <a:path w="8229600" h="766916" stroke="0" extrusionOk="0">
                <a:moveTo>
                  <a:pt x="0" y="0"/>
                </a:moveTo>
                <a:cubicBezTo>
                  <a:pt x="362167" y="-54544"/>
                  <a:pt x="435614" y="61974"/>
                  <a:pt x="752421" y="0"/>
                </a:cubicBezTo>
                <a:cubicBezTo>
                  <a:pt x="1069228" y="-61974"/>
                  <a:pt x="1221638" y="80013"/>
                  <a:pt x="1504841" y="0"/>
                </a:cubicBezTo>
                <a:cubicBezTo>
                  <a:pt x="1788044" y="-80013"/>
                  <a:pt x="1835427" y="32555"/>
                  <a:pt x="2010374" y="0"/>
                </a:cubicBezTo>
                <a:cubicBezTo>
                  <a:pt x="2185321" y="-32555"/>
                  <a:pt x="2466237" y="41070"/>
                  <a:pt x="2598202" y="0"/>
                </a:cubicBezTo>
                <a:cubicBezTo>
                  <a:pt x="2730167" y="-41070"/>
                  <a:pt x="3046784" y="19457"/>
                  <a:pt x="3186031" y="0"/>
                </a:cubicBezTo>
                <a:cubicBezTo>
                  <a:pt x="3325278" y="-19457"/>
                  <a:pt x="3430218" y="16399"/>
                  <a:pt x="3526971" y="0"/>
                </a:cubicBezTo>
                <a:cubicBezTo>
                  <a:pt x="3623724" y="-16399"/>
                  <a:pt x="3856942" y="28195"/>
                  <a:pt x="4114800" y="0"/>
                </a:cubicBezTo>
                <a:cubicBezTo>
                  <a:pt x="4372658" y="-28195"/>
                  <a:pt x="4571514" y="65457"/>
                  <a:pt x="4784925" y="0"/>
                </a:cubicBezTo>
                <a:cubicBezTo>
                  <a:pt x="4998336" y="-65457"/>
                  <a:pt x="5011931" y="21494"/>
                  <a:pt x="5208161" y="0"/>
                </a:cubicBezTo>
                <a:cubicBezTo>
                  <a:pt x="5404391" y="-21494"/>
                  <a:pt x="5598099" y="69560"/>
                  <a:pt x="5795990" y="0"/>
                </a:cubicBezTo>
                <a:cubicBezTo>
                  <a:pt x="5993881" y="-69560"/>
                  <a:pt x="6070835" y="35498"/>
                  <a:pt x="6219226" y="0"/>
                </a:cubicBezTo>
                <a:cubicBezTo>
                  <a:pt x="6367617" y="-35498"/>
                  <a:pt x="6579902" y="53356"/>
                  <a:pt x="6807055" y="0"/>
                </a:cubicBezTo>
                <a:cubicBezTo>
                  <a:pt x="7034208" y="-53356"/>
                  <a:pt x="7187785" y="53775"/>
                  <a:pt x="7312587" y="0"/>
                </a:cubicBezTo>
                <a:cubicBezTo>
                  <a:pt x="7437389" y="-53775"/>
                  <a:pt x="7797331" y="105945"/>
                  <a:pt x="8229600" y="0"/>
                </a:cubicBezTo>
                <a:cubicBezTo>
                  <a:pt x="8234522" y="146889"/>
                  <a:pt x="8198832" y="283613"/>
                  <a:pt x="8229600" y="368120"/>
                </a:cubicBezTo>
                <a:cubicBezTo>
                  <a:pt x="8260368" y="452627"/>
                  <a:pt x="8201085" y="569732"/>
                  <a:pt x="8229600" y="766916"/>
                </a:cubicBezTo>
                <a:cubicBezTo>
                  <a:pt x="8144306" y="781116"/>
                  <a:pt x="8055833" y="745216"/>
                  <a:pt x="7888659" y="766916"/>
                </a:cubicBezTo>
                <a:cubicBezTo>
                  <a:pt x="7721485" y="788616"/>
                  <a:pt x="7695010" y="728016"/>
                  <a:pt x="7547719" y="766916"/>
                </a:cubicBezTo>
                <a:cubicBezTo>
                  <a:pt x="7400428" y="805816"/>
                  <a:pt x="7288243" y="757519"/>
                  <a:pt x="7042186" y="766916"/>
                </a:cubicBezTo>
                <a:cubicBezTo>
                  <a:pt x="6796129" y="776313"/>
                  <a:pt x="6727527" y="764319"/>
                  <a:pt x="6454358" y="766916"/>
                </a:cubicBezTo>
                <a:cubicBezTo>
                  <a:pt x="6181189" y="769513"/>
                  <a:pt x="6093040" y="765942"/>
                  <a:pt x="5866529" y="766916"/>
                </a:cubicBezTo>
                <a:cubicBezTo>
                  <a:pt x="5640018" y="767890"/>
                  <a:pt x="5476190" y="745357"/>
                  <a:pt x="5360997" y="766916"/>
                </a:cubicBezTo>
                <a:cubicBezTo>
                  <a:pt x="5245804" y="788475"/>
                  <a:pt x="4917150" y="754038"/>
                  <a:pt x="4608576" y="766916"/>
                </a:cubicBezTo>
                <a:cubicBezTo>
                  <a:pt x="4300002" y="779794"/>
                  <a:pt x="4366205" y="743623"/>
                  <a:pt x="4185339" y="766916"/>
                </a:cubicBezTo>
                <a:cubicBezTo>
                  <a:pt x="4004473" y="790209"/>
                  <a:pt x="3590792" y="689131"/>
                  <a:pt x="3432919" y="766916"/>
                </a:cubicBezTo>
                <a:cubicBezTo>
                  <a:pt x="3275046" y="844701"/>
                  <a:pt x="3057372" y="720816"/>
                  <a:pt x="2845090" y="766916"/>
                </a:cubicBezTo>
                <a:cubicBezTo>
                  <a:pt x="2632808" y="813016"/>
                  <a:pt x="2380031" y="752917"/>
                  <a:pt x="2174966" y="766916"/>
                </a:cubicBezTo>
                <a:cubicBezTo>
                  <a:pt x="1969901" y="780915"/>
                  <a:pt x="1814634" y="747650"/>
                  <a:pt x="1669433" y="766916"/>
                </a:cubicBezTo>
                <a:cubicBezTo>
                  <a:pt x="1524232" y="786182"/>
                  <a:pt x="1447202" y="725986"/>
                  <a:pt x="1246197" y="766916"/>
                </a:cubicBezTo>
                <a:cubicBezTo>
                  <a:pt x="1045192" y="807846"/>
                  <a:pt x="1001704" y="718375"/>
                  <a:pt x="822960" y="766916"/>
                </a:cubicBezTo>
                <a:cubicBezTo>
                  <a:pt x="644216" y="815457"/>
                  <a:pt x="281509" y="675591"/>
                  <a:pt x="0" y="766916"/>
                </a:cubicBezTo>
                <a:cubicBezTo>
                  <a:pt x="-23426" y="572325"/>
                  <a:pt x="25256" y="462028"/>
                  <a:pt x="0" y="368120"/>
                </a:cubicBezTo>
                <a:cubicBezTo>
                  <a:pt x="-25256" y="274212"/>
                  <a:pt x="1908" y="179231"/>
                  <a:pt x="0" y="0"/>
                </a:cubicBezTo>
                <a:close/>
              </a:path>
            </a:pathLst>
          </a:custGeom>
          <a:ln>
            <a:solidFill>
              <a:schemeClr val="tx1"/>
            </a:solidFill>
            <a:extLst>
              <a:ext uri="{C807C97D-BFC1-408E-A445-0C87EB9F89A2}">
                <ask:lineSketchStyleProps xmlns:ask="http://schemas.microsoft.com/office/drawing/2018/sketchyshapes" sd="3970141232">
                  <ask:type>
                    <ask:lineSketchScribble/>
                  </ask:type>
                </ask:lineSketchStyleProps>
              </a:ext>
            </a:extLst>
          </a:ln>
        </p:spPr>
        <p:txBody>
          <a:bodyPr/>
          <a:lstStyle/>
          <a:p>
            <a:pPr algn="ctr">
              <a:lnSpc>
                <a:spcPct val="100000"/>
              </a:lnSpc>
              <a:defRPr/>
            </a:pPr>
            <a:r>
              <a:rPr lang="en-GB" altLang="en-US" sz="4000" b="1" dirty="0">
                <a:latin typeface="Jokerman" panose="04090605060D06020702" pitchFamily="82" charset="0"/>
              </a:rPr>
              <a:t>Rewards and Sanctions</a:t>
            </a:r>
          </a:p>
        </p:txBody>
      </p:sp>
      <p:sp>
        <p:nvSpPr>
          <p:cNvPr id="16387" name="Rectangle 3">
            <a:extLst>
              <a:ext uri="{FF2B5EF4-FFF2-40B4-BE49-F238E27FC236}">
                <a16:creationId xmlns:a16="http://schemas.microsoft.com/office/drawing/2014/main" id="{449A2EB1-C08E-36D3-7E2C-36E26410E343}"/>
              </a:ext>
            </a:extLst>
          </p:cNvPr>
          <p:cNvSpPr>
            <a:spLocks noGrp="1"/>
          </p:cNvSpPr>
          <p:nvPr>
            <p:ph idx="1"/>
          </p:nvPr>
        </p:nvSpPr>
        <p:spPr>
          <a:xfrm>
            <a:off x="378901" y="1644446"/>
            <a:ext cx="8229600" cy="4815295"/>
          </a:xfrm>
        </p:spPr>
        <p:txBody>
          <a:bodyPr/>
          <a:lstStyle/>
          <a:p>
            <a:pPr marL="457200" indent="-457200" eaLnBrk="1" hangingPunct="1">
              <a:lnSpc>
                <a:spcPct val="100000"/>
              </a:lnSpc>
              <a:buFont typeface="Arial" panose="020B0604020202020204" pitchFamily="34" charset="0"/>
              <a:buChar char="•"/>
              <a:defRPr/>
            </a:pPr>
            <a:r>
              <a:rPr lang="en-GB" altLang="en-US" sz="2600" dirty="0">
                <a:latin typeface="Ariel"/>
              </a:rPr>
              <a:t>Raffle Tickets will be awarded for outstanding effort, work or behaviour. One ticket will be drawn at random on Fridays and winners will receive a reward from the prize box.</a:t>
            </a:r>
          </a:p>
          <a:p>
            <a:pPr marL="457200" indent="-457200" eaLnBrk="1" hangingPunct="1">
              <a:lnSpc>
                <a:spcPct val="100000"/>
              </a:lnSpc>
              <a:buFont typeface="Arial" panose="020B0604020202020204" pitchFamily="34" charset="0"/>
              <a:buChar char="•"/>
              <a:defRPr/>
            </a:pPr>
            <a:r>
              <a:rPr lang="en-GB" altLang="en-US" sz="2600" dirty="0">
                <a:latin typeface="Ariel"/>
              </a:rPr>
              <a:t>Dojo awards. Once a child reaches 100 Dojo points, they will receive extra break with a friend.</a:t>
            </a:r>
          </a:p>
          <a:p>
            <a:pPr marL="457200" indent="-457200" eaLnBrk="1" hangingPunct="1">
              <a:lnSpc>
                <a:spcPct val="100000"/>
              </a:lnSpc>
              <a:buFont typeface="Arial" panose="020B0604020202020204" pitchFamily="34" charset="0"/>
              <a:buChar char="•"/>
              <a:defRPr/>
            </a:pPr>
            <a:r>
              <a:rPr lang="en-GB" altLang="en-US" sz="2600" dirty="0">
                <a:latin typeface="Ariel"/>
              </a:rPr>
              <a:t>1,2,3 warning system. Children will receive warnings for any unacceptable behaviours in class and around school. If a child is given 3 warnings, they will have a consequence such as missing a session on the MUGA/spending time in reflection.</a:t>
            </a:r>
          </a:p>
          <a:p>
            <a:pPr marL="0" indent="0">
              <a:lnSpc>
                <a:spcPct val="100000"/>
              </a:lnSpc>
              <a:buNone/>
              <a:defRPr/>
            </a:pPr>
            <a:endParaRPr lang="en-GB" altLang="en-US" sz="2400" dirty="0">
              <a:latin typeface="Ariel"/>
            </a:endParaRPr>
          </a:p>
          <a:p>
            <a:pPr eaLnBrk="1" hangingPunct="1">
              <a:lnSpc>
                <a:spcPct val="100000"/>
              </a:lnSpc>
              <a:buFont typeface="Arial" panose="020B0604020202020204" pitchFamily="34" charset="0"/>
              <a:buChar char="•"/>
              <a:defRPr/>
            </a:pPr>
            <a:endParaRPr lang="en-GB" altLang="en-US" sz="2400" dirty="0">
              <a:latin typeface="Ariel"/>
            </a:endParaRPr>
          </a:p>
          <a:p>
            <a:pPr eaLnBrk="1" hangingPunct="1">
              <a:lnSpc>
                <a:spcPct val="100000"/>
              </a:lnSpc>
              <a:buFont typeface="Arial" panose="020B0604020202020204" pitchFamily="34" charset="0"/>
              <a:buChar char="•"/>
              <a:defRPr/>
            </a:pPr>
            <a:endParaRPr lang="en-GB" altLang="en-US" sz="2400" dirty="0">
              <a:latin typeface="Ariel"/>
            </a:endParaRPr>
          </a:p>
          <a:p>
            <a:pPr eaLnBrk="1" hangingPunct="1">
              <a:buFontTx/>
              <a:buNone/>
              <a:defRPr/>
            </a:pPr>
            <a:endParaRPr lang="en-GB" altLang="en-US" sz="2400" dirty="0">
              <a:solidFill>
                <a:srgbClr val="0070C0"/>
              </a:solidFill>
              <a:latin typeface="AbcTeacher" pitchFamily="2" charset="0"/>
            </a:endParaRPr>
          </a:p>
        </p:txBody>
      </p:sp>
      <p:pic>
        <p:nvPicPr>
          <p:cNvPr id="4" name="Picture 3">
            <a:extLst>
              <a:ext uri="{FF2B5EF4-FFF2-40B4-BE49-F238E27FC236}">
                <a16:creationId xmlns:a16="http://schemas.microsoft.com/office/drawing/2014/main" id="{9AC67056-7B8C-3DF5-D26A-44048E103080}"/>
              </a:ext>
            </a:extLst>
          </p:cNvPr>
          <p:cNvPicPr>
            <a:picLocks noChangeAspect="1"/>
          </p:cNvPicPr>
          <p:nvPr/>
        </p:nvPicPr>
        <p:blipFill>
          <a:blip r:embed="rId2"/>
          <a:srcRect/>
          <a:stretch>
            <a:fillRect/>
          </a:stretch>
        </p:blipFill>
        <p:spPr>
          <a:xfrm>
            <a:off x="8317732" y="2831690"/>
            <a:ext cx="3957483" cy="39574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Effect transition="in" filter="fade">
                                      <p:cBhvr>
                                        <p:cTn id="7" dur="1000"/>
                                        <p:tgtEl>
                                          <p:spTgt spid="16387">
                                            <p:txEl>
                                              <p:pRg st="1" end="1"/>
                                            </p:txEl>
                                          </p:spTgt>
                                        </p:tgtEl>
                                      </p:cBhvr>
                                    </p:animEffect>
                                    <p:anim calcmode="lin" valueType="num">
                                      <p:cBhvr>
                                        <p:cTn id="8" dur="10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638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6387">
                                            <p:txEl>
                                              <p:pRg st="2" end="2"/>
                                            </p:txEl>
                                          </p:spTgt>
                                        </p:tgtEl>
                                        <p:attrNameLst>
                                          <p:attrName>style.visibility</p:attrName>
                                        </p:attrNameLst>
                                      </p:cBhvr>
                                      <p:to>
                                        <p:strVal val="visible"/>
                                      </p:to>
                                    </p:set>
                                    <p:animEffect transition="in" filter="wheel(1)">
                                      <p:cBhvr>
                                        <p:cTn id="14" dur="20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F2528-16F9-A097-3C08-6F4D8B8DD4B1}"/>
            </a:ext>
          </a:extLst>
        </p:cNvPr>
        <p:cNvGrpSpPr/>
        <p:nvPr/>
      </p:nvGrpSpPr>
      <p:grpSpPr>
        <a:xfrm>
          <a:off x="0" y="0"/>
          <a:ext cx="0" cy="0"/>
          <a:chOff x="0" y="0"/>
          <a:chExt cx="0" cy="0"/>
        </a:xfrm>
      </p:grpSpPr>
      <p:sp>
        <p:nvSpPr>
          <p:cNvPr id="12291" name="Rectangle 2">
            <a:extLst>
              <a:ext uri="{FF2B5EF4-FFF2-40B4-BE49-F238E27FC236}">
                <a16:creationId xmlns:a16="http://schemas.microsoft.com/office/drawing/2014/main" id="{C5E5FF2F-659E-B620-9EC2-08109B10EE88}"/>
              </a:ext>
            </a:extLst>
          </p:cNvPr>
          <p:cNvSpPr>
            <a:spLocks noGrp="1" noChangeArrowheads="1"/>
          </p:cNvSpPr>
          <p:nvPr>
            <p:ph type="title"/>
          </p:nvPr>
        </p:nvSpPr>
        <p:spPr>
          <a:xfrm>
            <a:off x="1124194" y="646956"/>
            <a:ext cx="6196489" cy="1050648"/>
          </a:xfrm>
          <a:custGeom>
            <a:avLst/>
            <a:gdLst>
              <a:gd name="csX0" fmla="*/ 0 w 6196489"/>
              <a:gd name="csY0" fmla="*/ 0 h 1050648"/>
              <a:gd name="csX1" fmla="*/ 377423 w 6196489"/>
              <a:gd name="csY1" fmla="*/ 0 h 1050648"/>
              <a:gd name="csX2" fmla="*/ 878775 w 6196489"/>
              <a:gd name="csY2" fmla="*/ 0 h 1050648"/>
              <a:gd name="csX3" fmla="*/ 1256197 w 6196489"/>
              <a:gd name="csY3" fmla="*/ 0 h 1050648"/>
              <a:gd name="csX4" fmla="*/ 1943444 w 6196489"/>
              <a:gd name="csY4" fmla="*/ 0 h 1050648"/>
              <a:gd name="csX5" fmla="*/ 2320867 w 6196489"/>
              <a:gd name="csY5" fmla="*/ 0 h 1050648"/>
              <a:gd name="csX6" fmla="*/ 2760254 w 6196489"/>
              <a:gd name="csY6" fmla="*/ 0 h 1050648"/>
              <a:gd name="csX7" fmla="*/ 3137677 w 6196489"/>
              <a:gd name="csY7" fmla="*/ 0 h 1050648"/>
              <a:gd name="csX8" fmla="*/ 3577064 w 6196489"/>
              <a:gd name="csY8" fmla="*/ 0 h 1050648"/>
              <a:gd name="csX9" fmla="*/ 4140381 w 6196489"/>
              <a:gd name="csY9" fmla="*/ 0 h 1050648"/>
              <a:gd name="csX10" fmla="*/ 4517804 w 6196489"/>
              <a:gd name="csY10" fmla="*/ 0 h 1050648"/>
              <a:gd name="csX11" fmla="*/ 5081121 w 6196489"/>
              <a:gd name="csY11" fmla="*/ 0 h 1050648"/>
              <a:gd name="csX12" fmla="*/ 5644438 w 6196489"/>
              <a:gd name="csY12" fmla="*/ 0 h 1050648"/>
              <a:gd name="csX13" fmla="*/ 6196489 w 6196489"/>
              <a:gd name="csY13" fmla="*/ 0 h 1050648"/>
              <a:gd name="csX14" fmla="*/ 6196489 w 6196489"/>
              <a:gd name="csY14" fmla="*/ 535830 h 1050648"/>
              <a:gd name="csX15" fmla="*/ 6196489 w 6196489"/>
              <a:gd name="csY15" fmla="*/ 1050648 h 1050648"/>
              <a:gd name="csX16" fmla="*/ 5571207 w 6196489"/>
              <a:gd name="csY16" fmla="*/ 1050648 h 1050648"/>
              <a:gd name="csX17" fmla="*/ 5007890 w 6196489"/>
              <a:gd name="csY17" fmla="*/ 1050648 h 1050648"/>
              <a:gd name="csX18" fmla="*/ 4630467 w 6196489"/>
              <a:gd name="csY18" fmla="*/ 1050648 h 1050648"/>
              <a:gd name="csX19" fmla="*/ 4191080 w 6196489"/>
              <a:gd name="csY19" fmla="*/ 1050648 h 1050648"/>
              <a:gd name="csX20" fmla="*/ 3565798 w 6196489"/>
              <a:gd name="csY20" fmla="*/ 1050648 h 1050648"/>
              <a:gd name="csX21" fmla="*/ 3188375 w 6196489"/>
              <a:gd name="csY21" fmla="*/ 1050648 h 1050648"/>
              <a:gd name="csX22" fmla="*/ 2810953 w 6196489"/>
              <a:gd name="csY22" fmla="*/ 1050648 h 1050648"/>
              <a:gd name="csX23" fmla="*/ 2309600 w 6196489"/>
              <a:gd name="csY23" fmla="*/ 1050648 h 1050648"/>
              <a:gd name="csX24" fmla="*/ 1622353 w 6196489"/>
              <a:gd name="csY24" fmla="*/ 1050648 h 1050648"/>
              <a:gd name="csX25" fmla="*/ 1182966 w 6196489"/>
              <a:gd name="csY25" fmla="*/ 1050648 h 1050648"/>
              <a:gd name="csX26" fmla="*/ 557684 w 6196489"/>
              <a:gd name="csY26" fmla="*/ 1050648 h 1050648"/>
              <a:gd name="csX27" fmla="*/ 0 w 6196489"/>
              <a:gd name="csY27" fmla="*/ 1050648 h 1050648"/>
              <a:gd name="csX28" fmla="*/ 0 w 6196489"/>
              <a:gd name="csY28" fmla="*/ 525324 h 1050648"/>
              <a:gd name="csX29" fmla="*/ 0 w 6196489"/>
              <a:gd name="csY29" fmla="*/ 0 h 10506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6196489" h="1050648" fill="none" extrusionOk="0">
                <a:moveTo>
                  <a:pt x="0" y="0"/>
                </a:moveTo>
                <a:cubicBezTo>
                  <a:pt x="180266" y="-13054"/>
                  <a:pt x="266496" y="29557"/>
                  <a:pt x="377423" y="0"/>
                </a:cubicBezTo>
                <a:cubicBezTo>
                  <a:pt x="488350" y="-29557"/>
                  <a:pt x="709009" y="20521"/>
                  <a:pt x="878775" y="0"/>
                </a:cubicBezTo>
                <a:cubicBezTo>
                  <a:pt x="1048541" y="-20521"/>
                  <a:pt x="1108553" y="31283"/>
                  <a:pt x="1256197" y="0"/>
                </a:cubicBezTo>
                <a:cubicBezTo>
                  <a:pt x="1403841" y="-31283"/>
                  <a:pt x="1606980" y="53319"/>
                  <a:pt x="1943444" y="0"/>
                </a:cubicBezTo>
                <a:cubicBezTo>
                  <a:pt x="2279908" y="-53319"/>
                  <a:pt x="2239320" y="14348"/>
                  <a:pt x="2320867" y="0"/>
                </a:cubicBezTo>
                <a:cubicBezTo>
                  <a:pt x="2402414" y="-14348"/>
                  <a:pt x="2578660" y="1874"/>
                  <a:pt x="2760254" y="0"/>
                </a:cubicBezTo>
                <a:cubicBezTo>
                  <a:pt x="2941848" y="-1874"/>
                  <a:pt x="3034925" y="24522"/>
                  <a:pt x="3137677" y="0"/>
                </a:cubicBezTo>
                <a:cubicBezTo>
                  <a:pt x="3240429" y="-24522"/>
                  <a:pt x="3445953" y="9019"/>
                  <a:pt x="3577064" y="0"/>
                </a:cubicBezTo>
                <a:cubicBezTo>
                  <a:pt x="3708175" y="-9019"/>
                  <a:pt x="3965638" y="33916"/>
                  <a:pt x="4140381" y="0"/>
                </a:cubicBezTo>
                <a:cubicBezTo>
                  <a:pt x="4315124" y="-33916"/>
                  <a:pt x="4409642" y="7278"/>
                  <a:pt x="4517804" y="0"/>
                </a:cubicBezTo>
                <a:cubicBezTo>
                  <a:pt x="4625966" y="-7278"/>
                  <a:pt x="4813128" y="6937"/>
                  <a:pt x="5081121" y="0"/>
                </a:cubicBezTo>
                <a:cubicBezTo>
                  <a:pt x="5349114" y="-6937"/>
                  <a:pt x="5448195" y="59865"/>
                  <a:pt x="5644438" y="0"/>
                </a:cubicBezTo>
                <a:cubicBezTo>
                  <a:pt x="5840681" y="-59865"/>
                  <a:pt x="6031787" y="55450"/>
                  <a:pt x="6196489" y="0"/>
                </a:cubicBezTo>
                <a:cubicBezTo>
                  <a:pt x="6216355" y="143984"/>
                  <a:pt x="6147964" y="284980"/>
                  <a:pt x="6196489" y="535830"/>
                </a:cubicBezTo>
                <a:cubicBezTo>
                  <a:pt x="6245014" y="786680"/>
                  <a:pt x="6178297" y="926753"/>
                  <a:pt x="6196489" y="1050648"/>
                </a:cubicBezTo>
                <a:cubicBezTo>
                  <a:pt x="5996863" y="1095880"/>
                  <a:pt x="5765347" y="1009287"/>
                  <a:pt x="5571207" y="1050648"/>
                </a:cubicBezTo>
                <a:cubicBezTo>
                  <a:pt x="5377067" y="1092009"/>
                  <a:pt x="5163199" y="1046744"/>
                  <a:pt x="5007890" y="1050648"/>
                </a:cubicBezTo>
                <a:cubicBezTo>
                  <a:pt x="4852581" y="1054552"/>
                  <a:pt x="4749537" y="1038631"/>
                  <a:pt x="4630467" y="1050648"/>
                </a:cubicBezTo>
                <a:cubicBezTo>
                  <a:pt x="4511397" y="1062665"/>
                  <a:pt x="4326873" y="1001734"/>
                  <a:pt x="4191080" y="1050648"/>
                </a:cubicBezTo>
                <a:cubicBezTo>
                  <a:pt x="4055287" y="1099562"/>
                  <a:pt x="3786960" y="982612"/>
                  <a:pt x="3565798" y="1050648"/>
                </a:cubicBezTo>
                <a:cubicBezTo>
                  <a:pt x="3344636" y="1118684"/>
                  <a:pt x="3368090" y="1005719"/>
                  <a:pt x="3188375" y="1050648"/>
                </a:cubicBezTo>
                <a:cubicBezTo>
                  <a:pt x="3008660" y="1095577"/>
                  <a:pt x="2901163" y="1011599"/>
                  <a:pt x="2810953" y="1050648"/>
                </a:cubicBezTo>
                <a:cubicBezTo>
                  <a:pt x="2720743" y="1089697"/>
                  <a:pt x="2455381" y="1035607"/>
                  <a:pt x="2309600" y="1050648"/>
                </a:cubicBezTo>
                <a:cubicBezTo>
                  <a:pt x="2163819" y="1065689"/>
                  <a:pt x="1894015" y="976262"/>
                  <a:pt x="1622353" y="1050648"/>
                </a:cubicBezTo>
                <a:cubicBezTo>
                  <a:pt x="1350691" y="1125034"/>
                  <a:pt x="1374276" y="1016374"/>
                  <a:pt x="1182966" y="1050648"/>
                </a:cubicBezTo>
                <a:cubicBezTo>
                  <a:pt x="991656" y="1084922"/>
                  <a:pt x="865527" y="1005515"/>
                  <a:pt x="557684" y="1050648"/>
                </a:cubicBezTo>
                <a:cubicBezTo>
                  <a:pt x="249841" y="1095781"/>
                  <a:pt x="192661" y="1013215"/>
                  <a:pt x="0" y="1050648"/>
                </a:cubicBezTo>
                <a:cubicBezTo>
                  <a:pt x="-4077" y="945201"/>
                  <a:pt x="44410" y="709942"/>
                  <a:pt x="0" y="525324"/>
                </a:cubicBezTo>
                <a:cubicBezTo>
                  <a:pt x="-44410" y="340706"/>
                  <a:pt x="59395" y="218968"/>
                  <a:pt x="0" y="0"/>
                </a:cubicBezTo>
                <a:close/>
              </a:path>
              <a:path w="6196489" h="1050648" stroke="0" extrusionOk="0">
                <a:moveTo>
                  <a:pt x="0" y="0"/>
                </a:moveTo>
                <a:cubicBezTo>
                  <a:pt x="150983" y="-45469"/>
                  <a:pt x="514966" y="14512"/>
                  <a:pt x="687247" y="0"/>
                </a:cubicBezTo>
                <a:cubicBezTo>
                  <a:pt x="859528" y="-14512"/>
                  <a:pt x="1097850" y="54926"/>
                  <a:pt x="1374494" y="0"/>
                </a:cubicBezTo>
                <a:cubicBezTo>
                  <a:pt x="1651138" y="-54926"/>
                  <a:pt x="1639824" y="54642"/>
                  <a:pt x="1875846" y="0"/>
                </a:cubicBezTo>
                <a:cubicBezTo>
                  <a:pt x="2111868" y="-54642"/>
                  <a:pt x="2303981" y="61142"/>
                  <a:pt x="2439163" y="0"/>
                </a:cubicBezTo>
                <a:cubicBezTo>
                  <a:pt x="2574345" y="-61142"/>
                  <a:pt x="2778923" y="3091"/>
                  <a:pt x="3002481" y="0"/>
                </a:cubicBezTo>
                <a:cubicBezTo>
                  <a:pt x="3226039" y="-3091"/>
                  <a:pt x="3195402" y="42053"/>
                  <a:pt x="3379903" y="0"/>
                </a:cubicBezTo>
                <a:cubicBezTo>
                  <a:pt x="3564404" y="-42053"/>
                  <a:pt x="3673129" y="19447"/>
                  <a:pt x="3943220" y="0"/>
                </a:cubicBezTo>
                <a:cubicBezTo>
                  <a:pt x="4213311" y="-19447"/>
                  <a:pt x="4341811" y="50104"/>
                  <a:pt x="4568502" y="0"/>
                </a:cubicBezTo>
                <a:cubicBezTo>
                  <a:pt x="4795193" y="-50104"/>
                  <a:pt x="4859561" y="6968"/>
                  <a:pt x="5007890" y="0"/>
                </a:cubicBezTo>
                <a:cubicBezTo>
                  <a:pt x="5156219" y="-6968"/>
                  <a:pt x="5410343" y="60400"/>
                  <a:pt x="5571207" y="0"/>
                </a:cubicBezTo>
                <a:cubicBezTo>
                  <a:pt x="5732071" y="-60400"/>
                  <a:pt x="5938058" y="59470"/>
                  <a:pt x="6196489" y="0"/>
                </a:cubicBezTo>
                <a:cubicBezTo>
                  <a:pt x="6249312" y="161754"/>
                  <a:pt x="6154788" y="353172"/>
                  <a:pt x="6196489" y="525324"/>
                </a:cubicBezTo>
                <a:cubicBezTo>
                  <a:pt x="6238190" y="697476"/>
                  <a:pt x="6173376" y="867681"/>
                  <a:pt x="6196489" y="1050648"/>
                </a:cubicBezTo>
                <a:cubicBezTo>
                  <a:pt x="6036960" y="1075160"/>
                  <a:pt x="5707468" y="980192"/>
                  <a:pt x="5571207" y="1050648"/>
                </a:cubicBezTo>
                <a:cubicBezTo>
                  <a:pt x="5434946" y="1121104"/>
                  <a:pt x="5245179" y="1026642"/>
                  <a:pt x="5131820" y="1050648"/>
                </a:cubicBezTo>
                <a:cubicBezTo>
                  <a:pt x="5018461" y="1074654"/>
                  <a:pt x="4808594" y="1005785"/>
                  <a:pt x="4506537" y="1050648"/>
                </a:cubicBezTo>
                <a:cubicBezTo>
                  <a:pt x="4204480" y="1095511"/>
                  <a:pt x="4309399" y="1019669"/>
                  <a:pt x="4129115" y="1050648"/>
                </a:cubicBezTo>
                <a:cubicBezTo>
                  <a:pt x="3948831" y="1081627"/>
                  <a:pt x="3887049" y="1026104"/>
                  <a:pt x="3751692" y="1050648"/>
                </a:cubicBezTo>
                <a:cubicBezTo>
                  <a:pt x="3616335" y="1075192"/>
                  <a:pt x="3480181" y="1008862"/>
                  <a:pt x="3250340" y="1050648"/>
                </a:cubicBezTo>
                <a:cubicBezTo>
                  <a:pt x="3020499" y="1092434"/>
                  <a:pt x="2880706" y="1001329"/>
                  <a:pt x="2687023" y="1050648"/>
                </a:cubicBezTo>
                <a:cubicBezTo>
                  <a:pt x="2493340" y="1099967"/>
                  <a:pt x="2397465" y="992715"/>
                  <a:pt x="2123706" y="1050648"/>
                </a:cubicBezTo>
                <a:cubicBezTo>
                  <a:pt x="1849947" y="1108581"/>
                  <a:pt x="1804578" y="1015176"/>
                  <a:pt x="1622353" y="1050648"/>
                </a:cubicBezTo>
                <a:cubicBezTo>
                  <a:pt x="1440128" y="1086120"/>
                  <a:pt x="1220580" y="996098"/>
                  <a:pt x="935107" y="1050648"/>
                </a:cubicBezTo>
                <a:cubicBezTo>
                  <a:pt x="649634" y="1105198"/>
                  <a:pt x="690657" y="1018231"/>
                  <a:pt x="495719" y="1050648"/>
                </a:cubicBezTo>
                <a:cubicBezTo>
                  <a:pt x="300781" y="1083065"/>
                  <a:pt x="99759" y="994098"/>
                  <a:pt x="0" y="1050648"/>
                </a:cubicBezTo>
                <a:cubicBezTo>
                  <a:pt x="-40456" y="836675"/>
                  <a:pt x="21658" y="708747"/>
                  <a:pt x="0" y="525324"/>
                </a:cubicBezTo>
                <a:cubicBezTo>
                  <a:pt x="-21658" y="341901"/>
                  <a:pt x="4954" y="244793"/>
                  <a:pt x="0" y="0"/>
                </a:cubicBezTo>
                <a:close/>
              </a:path>
            </a:pathLst>
          </a:custGeom>
          <a:ln>
            <a:solidFill>
              <a:schemeClr val="tx1"/>
            </a:solidFill>
            <a:extLst>
              <a:ext uri="{C807C97D-BFC1-408E-A445-0C87EB9F89A2}">
                <ask:lineSketchStyleProps xmlns:ask="http://schemas.microsoft.com/office/drawing/2018/sketchyshapes" sd="3970141232">
                  <ask:type>
                    <ask:lineSketchScribble/>
                  </ask:type>
                </ask:lineSketchStyleProps>
              </a:ext>
            </a:extLst>
          </a:ln>
        </p:spPr>
        <p:txBody>
          <a:bodyPr>
            <a:normAutofit/>
          </a:bodyPr>
          <a:lstStyle/>
          <a:p>
            <a:pPr algn="ctr">
              <a:lnSpc>
                <a:spcPct val="100000"/>
              </a:lnSpc>
              <a:defRPr/>
            </a:pPr>
            <a:r>
              <a:rPr lang="en-US" altLang="en-US" sz="5400" b="1" dirty="0">
                <a:latin typeface="Jokerman" panose="04090605060D06020702" pitchFamily="82" charset="0"/>
              </a:rPr>
              <a:t>C</a:t>
            </a:r>
            <a:r>
              <a:rPr lang="en-GB" altLang="en-US" sz="5400" b="1" dirty="0">
                <a:latin typeface="Jokerman" panose="04090605060D06020702" pitchFamily="82" charset="0"/>
              </a:rPr>
              <a:t>lass Webpage</a:t>
            </a:r>
          </a:p>
        </p:txBody>
      </p:sp>
      <p:sp>
        <p:nvSpPr>
          <p:cNvPr id="16387" name="Rectangle 3">
            <a:extLst>
              <a:ext uri="{FF2B5EF4-FFF2-40B4-BE49-F238E27FC236}">
                <a16:creationId xmlns:a16="http://schemas.microsoft.com/office/drawing/2014/main" id="{EEBCA1FB-116F-9C13-2A01-C747C0B37328}"/>
              </a:ext>
            </a:extLst>
          </p:cNvPr>
          <p:cNvSpPr>
            <a:spLocks noGrp="1"/>
          </p:cNvSpPr>
          <p:nvPr>
            <p:ph idx="1"/>
          </p:nvPr>
        </p:nvSpPr>
        <p:spPr>
          <a:xfrm>
            <a:off x="874039" y="2054940"/>
            <a:ext cx="6696800" cy="3736259"/>
          </a:xfrm>
        </p:spPr>
        <p:txBody>
          <a:bodyPr>
            <a:normAutofit fontScale="85000" lnSpcReduction="10000"/>
          </a:bodyPr>
          <a:lstStyle/>
          <a:p>
            <a:pPr marL="457200" indent="-457200">
              <a:lnSpc>
                <a:spcPct val="120000"/>
              </a:lnSpc>
              <a:spcBef>
                <a:spcPct val="0"/>
              </a:spcBef>
              <a:buFont typeface="Arial" panose="020B0604020202020204" pitchFamily="34" charset="0"/>
              <a:buChar char="•"/>
            </a:pPr>
            <a:r>
              <a:rPr lang="en-GB" altLang="en-US" sz="4000" dirty="0">
                <a:latin typeface="Ariel"/>
              </a:rPr>
              <a:t>This will include the </a:t>
            </a:r>
            <a:r>
              <a:rPr lang="en-GB" altLang="en-US" sz="4000" b="1" dirty="0">
                <a:latin typeface="Ariel"/>
              </a:rPr>
              <a:t>Curriculum Overview</a:t>
            </a:r>
            <a:r>
              <a:rPr lang="en-GB" altLang="en-US" sz="4000" dirty="0">
                <a:latin typeface="Ariel"/>
              </a:rPr>
              <a:t> for the half term.</a:t>
            </a:r>
          </a:p>
          <a:p>
            <a:pPr marL="457200" indent="-457200">
              <a:lnSpc>
                <a:spcPct val="120000"/>
              </a:lnSpc>
              <a:spcBef>
                <a:spcPct val="0"/>
              </a:spcBef>
              <a:buFont typeface="Arial" panose="020B0604020202020204" pitchFamily="34" charset="0"/>
              <a:buChar char="•"/>
            </a:pPr>
            <a:r>
              <a:rPr lang="en-GB" altLang="en-US" sz="4000" b="1" dirty="0">
                <a:latin typeface="Ariel"/>
              </a:rPr>
              <a:t>Spellings</a:t>
            </a:r>
            <a:r>
              <a:rPr lang="en-GB" altLang="en-US" sz="4000" dirty="0">
                <a:latin typeface="Ariel"/>
              </a:rPr>
              <a:t> each term. </a:t>
            </a:r>
          </a:p>
          <a:p>
            <a:pPr marL="457200" indent="-457200">
              <a:lnSpc>
                <a:spcPct val="120000"/>
              </a:lnSpc>
              <a:spcBef>
                <a:spcPct val="0"/>
              </a:spcBef>
              <a:buFont typeface="Arial" panose="020B0604020202020204" pitchFamily="34" charset="0"/>
              <a:buChar char="•"/>
            </a:pPr>
            <a:r>
              <a:rPr lang="en-GB" altLang="en-US" sz="4000" b="1" dirty="0">
                <a:latin typeface="Ariel"/>
              </a:rPr>
              <a:t>Sticky Learning </a:t>
            </a:r>
            <a:r>
              <a:rPr lang="en-GB" altLang="en-US" sz="4000" dirty="0">
                <a:latin typeface="Ariel"/>
              </a:rPr>
              <a:t>for the half term.</a:t>
            </a:r>
          </a:p>
          <a:p>
            <a:pPr marL="457200" indent="-457200">
              <a:lnSpc>
                <a:spcPct val="120000"/>
              </a:lnSpc>
              <a:spcBef>
                <a:spcPct val="0"/>
              </a:spcBef>
              <a:buFont typeface="Arial" panose="020B0604020202020204" pitchFamily="34" charset="0"/>
              <a:buChar char="•"/>
            </a:pPr>
            <a:r>
              <a:rPr lang="en-GB" altLang="en-US" sz="4000" dirty="0">
                <a:latin typeface="Ariel"/>
              </a:rPr>
              <a:t>Class </a:t>
            </a:r>
            <a:r>
              <a:rPr lang="en-GB" altLang="en-US" sz="4000" b="1" dirty="0">
                <a:latin typeface="Ariel"/>
              </a:rPr>
              <a:t>timetable</a:t>
            </a:r>
            <a:r>
              <a:rPr lang="en-GB" altLang="en-US" sz="4000" dirty="0">
                <a:latin typeface="Ariel"/>
              </a:rPr>
              <a:t>.</a:t>
            </a:r>
          </a:p>
          <a:p>
            <a:pPr marL="457200" indent="-457200">
              <a:lnSpc>
                <a:spcPct val="120000"/>
              </a:lnSpc>
              <a:spcBef>
                <a:spcPct val="0"/>
              </a:spcBef>
              <a:buFont typeface="Arial" panose="020B0604020202020204" pitchFamily="34" charset="0"/>
              <a:buChar char="•"/>
            </a:pPr>
            <a:r>
              <a:rPr lang="en-GB" altLang="en-US" sz="4000" dirty="0">
                <a:latin typeface="Ariel"/>
              </a:rPr>
              <a:t>This </a:t>
            </a:r>
            <a:r>
              <a:rPr lang="en-GB" altLang="en-US" sz="4000" i="1" dirty="0">
                <a:latin typeface="Ariel"/>
              </a:rPr>
              <a:t>Meet the Teacher </a:t>
            </a:r>
            <a:r>
              <a:rPr lang="en-GB" altLang="en-US" sz="4000" dirty="0">
                <a:latin typeface="Ariel"/>
              </a:rPr>
              <a:t>ppt</a:t>
            </a:r>
          </a:p>
          <a:p>
            <a:pPr marL="0" indent="0">
              <a:lnSpc>
                <a:spcPct val="100000"/>
              </a:lnSpc>
              <a:buNone/>
              <a:defRPr/>
            </a:pPr>
            <a:endParaRPr lang="en-GB" altLang="en-US" sz="3600" dirty="0">
              <a:latin typeface="Ariel"/>
            </a:endParaRPr>
          </a:p>
          <a:p>
            <a:pPr eaLnBrk="1" hangingPunct="1">
              <a:lnSpc>
                <a:spcPct val="100000"/>
              </a:lnSpc>
              <a:buFont typeface="Arial" panose="020B0604020202020204" pitchFamily="34" charset="0"/>
              <a:buChar char="•"/>
              <a:defRPr/>
            </a:pPr>
            <a:endParaRPr lang="en-GB" altLang="en-US" sz="3600" dirty="0">
              <a:latin typeface="Ariel"/>
            </a:endParaRPr>
          </a:p>
          <a:p>
            <a:pPr eaLnBrk="1" hangingPunct="1">
              <a:lnSpc>
                <a:spcPct val="100000"/>
              </a:lnSpc>
              <a:buFont typeface="Arial" panose="020B0604020202020204" pitchFamily="34" charset="0"/>
              <a:buChar char="•"/>
              <a:defRPr/>
            </a:pPr>
            <a:endParaRPr lang="en-GB" altLang="en-US" sz="2400" dirty="0">
              <a:latin typeface="Ariel"/>
            </a:endParaRPr>
          </a:p>
          <a:p>
            <a:pPr eaLnBrk="1" hangingPunct="1">
              <a:buFontTx/>
              <a:buNone/>
              <a:defRPr/>
            </a:pPr>
            <a:endParaRPr lang="en-GB" altLang="en-US" sz="2400" dirty="0">
              <a:solidFill>
                <a:srgbClr val="0070C0"/>
              </a:solidFill>
              <a:latin typeface="AbcTeacher" pitchFamily="2" charset="0"/>
            </a:endParaRPr>
          </a:p>
        </p:txBody>
      </p:sp>
      <p:pic>
        <p:nvPicPr>
          <p:cNvPr id="5" name="Picture 4" descr="Mr. Forgetful/Gallery | Mr. Men Wiki | Fandom">
            <a:extLst>
              <a:ext uri="{FF2B5EF4-FFF2-40B4-BE49-F238E27FC236}">
                <a16:creationId xmlns:a16="http://schemas.microsoft.com/office/drawing/2014/main" id="{D318CB69-F882-CE4A-C491-57771F43918A}"/>
              </a:ext>
            </a:extLst>
          </p:cNvPr>
          <p:cNvPicPr>
            <a:picLocks noChangeAspect="1"/>
          </p:cNvPicPr>
          <p:nvPr/>
        </p:nvPicPr>
        <p:blipFill>
          <a:blip r:embed="rId2"/>
          <a:srcRect/>
          <a:stretch>
            <a:fillRect/>
          </a:stretch>
        </p:blipFill>
        <p:spPr>
          <a:xfrm>
            <a:off x="7784549" y="227112"/>
            <a:ext cx="4210805" cy="6333051"/>
          </a:xfrm>
          <a:prstGeom prst="rect">
            <a:avLst/>
          </a:prstGeom>
        </p:spPr>
      </p:pic>
    </p:spTree>
    <p:extLst>
      <p:ext uri="{BB962C8B-B14F-4D97-AF65-F5344CB8AC3E}">
        <p14:creationId xmlns:p14="http://schemas.microsoft.com/office/powerpoint/2010/main" val="1972747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2DEAF-8501-37F2-971C-B2132EACA686}"/>
            </a:ext>
          </a:extLst>
        </p:cNvPr>
        <p:cNvGrpSpPr/>
        <p:nvPr/>
      </p:nvGrpSpPr>
      <p:grpSpPr>
        <a:xfrm>
          <a:off x="0" y="0"/>
          <a:ext cx="0" cy="0"/>
          <a:chOff x="0" y="0"/>
          <a:chExt cx="0" cy="0"/>
        </a:xfrm>
      </p:grpSpPr>
      <p:sp>
        <p:nvSpPr>
          <p:cNvPr id="12291" name="Rectangle 2">
            <a:extLst>
              <a:ext uri="{FF2B5EF4-FFF2-40B4-BE49-F238E27FC236}">
                <a16:creationId xmlns:a16="http://schemas.microsoft.com/office/drawing/2014/main" id="{1B7F2DA5-3DEA-7358-D7DE-2B507BDEAF47}"/>
              </a:ext>
            </a:extLst>
          </p:cNvPr>
          <p:cNvSpPr>
            <a:spLocks noGrp="1" noChangeArrowheads="1"/>
          </p:cNvSpPr>
          <p:nvPr>
            <p:ph type="title"/>
          </p:nvPr>
        </p:nvSpPr>
        <p:spPr>
          <a:xfrm>
            <a:off x="3255837" y="345640"/>
            <a:ext cx="6147328" cy="1089869"/>
          </a:xfrm>
          <a:custGeom>
            <a:avLst/>
            <a:gdLst>
              <a:gd name="csX0" fmla="*/ 0 w 6147328"/>
              <a:gd name="csY0" fmla="*/ 0 h 1089869"/>
              <a:gd name="csX1" fmla="*/ 374428 w 6147328"/>
              <a:gd name="csY1" fmla="*/ 0 h 1089869"/>
              <a:gd name="csX2" fmla="*/ 871803 w 6147328"/>
              <a:gd name="csY2" fmla="*/ 0 h 1089869"/>
              <a:gd name="csX3" fmla="*/ 1246231 w 6147328"/>
              <a:gd name="csY3" fmla="*/ 0 h 1089869"/>
              <a:gd name="csX4" fmla="*/ 1928026 w 6147328"/>
              <a:gd name="csY4" fmla="*/ 0 h 1089869"/>
              <a:gd name="csX5" fmla="*/ 2302454 w 6147328"/>
              <a:gd name="csY5" fmla="*/ 0 h 1089869"/>
              <a:gd name="csX6" fmla="*/ 2738355 w 6147328"/>
              <a:gd name="csY6" fmla="*/ 0 h 1089869"/>
              <a:gd name="csX7" fmla="*/ 3112783 w 6147328"/>
              <a:gd name="csY7" fmla="*/ 0 h 1089869"/>
              <a:gd name="csX8" fmla="*/ 3548685 w 6147328"/>
              <a:gd name="csY8" fmla="*/ 0 h 1089869"/>
              <a:gd name="csX9" fmla="*/ 4107533 w 6147328"/>
              <a:gd name="csY9" fmla="*/ 0 h 1089869"/>
              <a:gd name="csX10" fmla="*/ 4481961 w 6147328"/>
              <a:gd name="csY10" fmla="*/ 0 h 1089869"/>
              <a:gd name="csX11" fmla="*/ 5040809 w 6147328"/>
              <a:gd name="csY11" fmla="*/ 0 h 1089869"/>
              <a:gd name="csX12" fmla="*/ 5599657 w 6147328"/>
              <a:gd name="csY12" fmla="*/ 0 h 1089869"/>
              <a:gd name="csX13" fmla="*/ 6147328 w 6147328"/>
              <a:gd name="csY13" fmla="*/ 0 h 1089869"/>
              <a:gd name="csX14" fmla="*/ 6147328 w 6147328"/>
              <a:gd name="csY14" fmla="*/ 555833 h 1089869"/>
              <a:gd name="csX15" fmla="*/ 6147328 w 6147328"/>
              <a:gd name="csY15" fmla="*/ 1089869 h 1089869"/>
              <a:gd name="csX16" fmla="*/ 5527007 w 6147328"/>
              <a:gd name="csY16" fmla="*/ 1089869 h 1089869"/>
              <a:gd name="csX17" fmla="*/ 4968159 w 6147328"/>
              <a:gd name="csY17" fmla="*/ 1089869 h 1089869"/>
              <a:gd name="csX18" fmla="*/ 4593731 w 6147328"/>
              <a:gd name="csY18" fmla="*/ 1089869 h 1089869"/>
              <a:gd name="csX19" fmla="*/ 4157829 w 6147328"/>
              <a:gd name="csY19" fmla="*/ 1089869 h 1089869"/>
              <a:gd name="csX20" fmla="*/ 3537508 w 6147328"/>
              <a:gd name="csY20" fmla="*/ 1089869 h 1089869"/>
              <a:gd name="csX21" fmla="*/ 3163080 w 6147328"/>
              <a:gd name="csY21" fmla="*/ 1089869 h 1089869"/>
              <a:gd name="csX22" fmla="*/ 2788652 w 6147328"/>
              <a:gd name="csY22" fmla="*/ 1089869 h 1089869"/>
              <a:gd name="csX23" fmla="*/ 2291277 w 6147328"/>
              <a:gd name="csY23" fmla="*/ 1089869 h 1089869"/>
              <a:gd name="csX24" fmla="*/ 1609482 w 6147328"/>
              <a:gd name="csY24" fmla="*/ 1089869 h 1089869"/>
              <a:gd name="csX25" fmla="*/ 1173581 w 6147328"/>
              <a:gd name="csY25" fmla="*/ 1089869 h 1089869"/>
              <a:gd name="csX26" fmla="*/ 553260 w 6147328"/>
              <a:gd name="csY26" fmla="*/ 1089869 h 1089869"/>
              <a:gd name="csX27" fmla="*/ 0 w 6147328"/>
              <a:gd name="csY27" fmla="*/ 1089869 h 1089869"/>
              <a:gd name="csX28" fmla="*/ 0 w 6147328"/>
              <a:gd name="csY28" fmla="*/ 544935 h 1089869"/>
              <a:gd name="csX29" fmla="*/ 0 w 6147328"/>
              <a:gd name="csY29" fmla="*/ 0 h 10898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6147328" h="1089869" fill="none" extrusionOk="0">
                <a:moveTo>
                  <a:pt x="0" y="0"/>
                </a:moveTo>
                <a:cubicBezTo>
                  <a:pt x="184756" y="-20537"/>
                  <a:pt x="237269" y="4607"/>
                  <a:pt x="374428" y="0"/>
                </a:cubicBezTo>
                <a:cubicBezTo>
                  <a:pt x="511587" y="-4607"/>
                  <a:pt x="649021" y="22074"/>
                  <a:pt x="871803" y="0"/>
                </a:cubicBezTo>
                <a:cubicBezTo>
                  <a:pt x="1094586" y="-22074"/>
                  <a:pt x="1074802" y="36922"/>
                  <a:pt x="1246231" y="0"/>
                </a:cubicBezTo>
                <a:cubicBezTo>
                  <a:pt x="1417660" y="-36922"/>
                  <a:pt x="1602102" y="39058"/>
                  <a:pt x="1928026" y="0"/>
                </a:cubicBezTo>
                <a:cubicBezTo>
                  <a:pt x="2253951" y="-39058"/>
                  <a:pt x="2198773" y="8903"/>
                  <a:pt x="2302454" y="0"/>
                </a:cubicBezTo>
                <a:cubicBezTo>
                  <a:pt x="2406135" y="-8903"/>
                  <a:pt x="2648459" y="46546"/>
                  <a:pt x="2738355" y="0"/>
                </a:cubicBezTo>
                <a:cubicBezTo>
                  <a:pt x="2828251" y="-46546"/>
                  <a:pt x="2962644" y="32019"/>
                  <a:pt x="3112783" y="0"/>
                </a:cubicBezTo>
                <a:cubicBezTo>
                  <a:pt x="3262922" y="-32019"/>
                  <a:pt x="3381657" y="11758"/>
                  <a:pt x="3548685" y="0"/>
                </a:cubicBezTo>
                <a:cubicBezTo>
                  <a:pt x="3715713" y="-11758"/>
                  <a:pt x="3861878" y="54959"/>
                  <a:pt x="4107533" y="0"/>
                </a:cubicBezTo>
                <a:cubicBezTo>
                  <a:pt x="4353188" y="-54959"/>
                  <a:pt x="4335202" y="37646"/>
                  <a:pt x="4481961" y="0"/>
                </a:cubicBezTo>
                <a:cubicBezTo>
                  <a:pt x="4628720" y="-37646"/>
                  <a:pt x="4858137" y="63578"/>
                  <a:pt x="5040809" y="0"/>
                </a:cubicBezTo>
                <a:cubicBezTo>
                  <a:pt x="5223481" y="-63578"/>
                  <a:pt x="5357549" y="16291"/>
                  <a:pt x="5599657" y="0"/>
                </a:cubicBezTo>
                <a:cubicBezTo>
                  <a:pt x="5841765" y="-16291"/>
                  <a:pt x="5904787" y="39187"/>
                  <a:pt x="6147328" y="0"/>
                </a:cubicBezTo>
                <a:cubicBezTo>
                  <a:pt x="6165161" y="217322"/>
                  <a:pt x="6113296" y="286392"/>
                  <a:pt x="6147328" y="555833"/>
                </a:cubicBezTo>
                <a:cubicBezTo>
                  <a:pt x="6181360" y="825274"/>
                  <a:pt x="6115408" y="868835"/>
                  <a:pt x="6147328" y="1089869"/>
                </a:cubicBezTo>
                <a:cubicBezTo>
                  <a:pt x="5901534" y="1128905"/>
                  <a:pt x="5819885" y="1055364"/>
                  <a:pt x="5527007" y="1089869"/>
                </a:cubicBezTo>
                <a:cubicBezTo>
                  <a:pt x="5234129" y="1124374"/>
                  <a:pt x="5189510" y="1029238"/>
                  <a:pt x="4968159" y="1089869"/>
                </a:cubicBezTo>
                <a:cubicBezTo>
                  <a:pt x="4746808" y="1150500"/>
                  <a:pt x="4722415" y="1047672"/>
                  <a:pt x="4593731" y="1089869"/>
                </a:cubicBezTo>
                <a:cubicBezTo>
                  <a:pt x="4465047" y="1132066"/>
                  <a:pt x="4286467" y="1088283"/>
                  <a:pt x="4157829" y="1089869"/>
                </a:cubicBezTo>
                <a:cubicBezTo>
                  <a:pt x="4029191" y="1091455"/>
                  <a:pt x="3768435" y="1060270"/>
                  <a:pt x="3537508" y="1089869"/>
                </a:cubicBezTo>
                <a:cubicBezTo>
                  <a:pt x="3306581" y="1119468"/>
                  <a:pt x="3287526" y="1049084"/>
                  <a:pt x="3163080" y="1089869"/>
                </a:cubicBezTo>
                <a:cubicBezTo>
                  <a:pt x="3038634" y="1130654"/>
                  <a:pt x="2920992" y="1046214"/>
                  <a:pt x="2788652" y="1089869"/>
                </a:cubicBezTo>
                <a:cubicBezTo>
                  <a:pt x="2656312" y="1133524"/>
                  <a:pt x="2426254" y="1039863"/>
                  <a:pt x="2291277" y="1089869"/>
                </a:cubicBezTo>
                <a:cubicBezTo>
                  <a:pt x="2156301" y="1139875"/>
                  <a:pt x="1746185" y="1040717"/>
                  <a:pt x="1609482" y="1089869"/>
                </a:cubicBezTo>
                <a:cubicBezTo>
                  <a:pt x="1472779" y="1139021"/>
                  <a:pt x="1367388" y="1074252"/>
                  <a:pt x="1173581" y="1089869"/>
                </a:cubicBezTo>
                <a:cubicBezTo>
                  <a:pt x="979774" y="1105486"/>
                  <a:pt x="793881" y="1026152"/>
                  <a:pt x="553260" y="1089869"/>
                </a:cubicBezTo>
                <a:cubicBezTo>
                  <a:pt x="312639" y="1153586"/>
                  <a:pt x="251358" y="1051364"/>
                  <a:pt x="0" y="1089869"/>
                </a:cubicBezTo>
                <a:cubicBezTo>
                  <a:pt x="-54944" y="964637"/>
                  <a:pt x="794" y="692281"/>
                  <a:pt x="0" y="544935"/>
                </a:cubicBezTo>
                <a:cubicBezTo>
                  <a:pt x="-794" y="397589"/>
                  <a:pt x="15788" y="147490"/>
                  <a:pt x="0" y="0"/>
                </a:cubicBezTo>
                <a:close/>
              </a:path>
              <a:path w="6147328" h="1089869" stroke="0" extrusionOk="0">
                <a:moveTo>
                  <a:pt x="0" y="0"/>
                </a:moveTo>
                <a:cubicBezTo>
                  <a:pt x="187651" y="-20512"/>
                  <a:pt x="417931" y="53831"/>
                  <a:pt x="681795" y="0"/>
                </a:cubicBezTo>
                <a:cubicBezTo>
                  <a:pt x="945660" y="-53831"/>
                  <a:pt x="1141983" y="50321"/>
                  <a:pt x="1363589" y="0"/>
                </a:cubicBezTo>
                <a:cubicBezTo>
                  <a:pt x="1585195" y="-50321"/>
                  <a:pt x="1708715" y="55465"/>
                  <a:pt x="1860964" y="0"/>
                </a:cubicBezTo>
                <a:cubicBezTo>
                  <a:pt x="2013214" y="-55465"/>
                  <a:pt x="2293244" y="11552"/>
                  <a:pt x="2419812" y="0"/>
                </a:cubicBezTo>
                <a:cubicBezTo>
                  <a:pt x="2546380" y="-11552"/>
                  <a:pt x="2711848" y="26738"/>
                  <a:pt x="2978660" y="0"/>
                </a:cubicBezTo>
                <a:cubicBezTo>
                  <a:pt x="3245472" y="-26738"/>
                  <a:pt x="3200688" y="38547"/>
                  <a:pt x="3353088" y="0"/>
                </a:cubicBezTo>
                <a:cubicBezTo>
                  <a:pt x="3505488" y="-38547"/>
                  <a:pt x="3721924" y="47017"/>
                  <a:pt x="3911936" y="0"/>
                </a:cubicBezTo>
                <a:cubicBezTo>
                  <a:pt x="4101948" y="-47017"/>
                  <a:pt x="4302359" y="25532"/>
                  <a:pt x="4532257" y="0"/>
                </a:cubicBezTo>
                <a:cubicBezTo>
                  <a:pt x="4762155" y="-25532"/>
                  <a:pt x="4846811" y="47267"/>
                  <a:pt x="4968159" y="0"/>
                </a:cubicBezTo>
                <a:cubicBezTo>
                  <a:pt x="5089507" y="-47267"/>
                  <a:pt x="5384091" y="63473"/>
                  <a:pt x="5527007" y="0"/>
                </a:cubicBezTo>
                <a:cubicBezTo>
                  <a:pt x="5669923" y="-63473"/>
                  <a:pt x="5845220" y="7035"/>
                  <a:pt x="6147328" y="0"/>
                </a:cubicBezTo>
                <a:cubicBezTo>
                  <a:pt x="6162906" y="142724"/>
                  <a:pt x="6127606" y="308431"/>
                  <a:pt x="6147328" y="544935"/>
                </a:cubicBezTo>
                <a:cubicBezTo>
                  <a:pt x="6167050" y="781439"/>
                  <a:pt x="6101473" y="933401"/>
                  <a:pt x="6147328" y="1089869"/>
                </a:cubicBezTo>
                <a:cubicBezTo>
                  <a:pt x="5857914" y="1138868"/>
                  <a:pt x="5767121" y="1042880"/>
                  <a:pt x="5527007" y="1089869"/>
                </a:cubicBezTo>
                <a:cubicBezTo>
                  <a:pt x="5286893" y="1136858"/>
                  <a:pt x="5271673" y="1053573"/>
                  <a:pt x="5091105" y="1089869"/>
                </a:cubicBezTo>
                <a:cubicBezTo>
                  <a:pt x="4910537" y="1126165"/>
                  <a:pt x="4654394" y="1019304"/>
                  <a:pt x="4470784" y="1089869"/>
                </a:cubicBezTo>
                <a:cubicBezTo>
                  <a:pt x="4287174" y="1160434"/>
                  <a:pt x="4195527" y="1066199"/>
                  <a:pt x="4096356" y="1089869"/>
                </a:cubicBezTo>
                <a:cubicBezTo>
                  <a:pt x="3997185" y="1113539"/>
                  <a:pt x="3805443" y="1056013"/>
                  <a:pt x="3721928" y="1089869"/>
                </a:cubicBezTo>
                <a:cubicBezTo>
                  <a:pt x="3638413" y="1123725"/>
                  <a:pt x="3453827" y="1083604"/>
                  <a:pt x="3224553" y="1089869"/>
                </a:cubicBezTo>
                <a:cubicBezTo>
                  <a:pt x="2995279" y="1096134"/>
                  <a:pt x="2888517" y="1081620"/>
                  <a:pt x="2665705" y="1089869"/>
                </a:cubicBezTo>
                <a:cubicBezTo>
                  <a:pt x="2442893" y="1098118"/>
                  <a:pt x="2353130" y="1032849"/>
                  <a:pt x="2106857" y="1089869"/>
                </a:cubicBezTo>
                <a:cubicBezTo>
                  <a:pt x="1860584" y="1146889"/>
                  <a:pt x="1786409" y="1035182"/>
                  <a:pt x="1609482" y="1089869"/>
                </a:cubicBezTo>
                <a:cubicBezTo>
                  <a:pt x="1432556" y="1144556"/>
                  <a:pt x="1146110" y="1088214"/>
                  <a:pt x="927688" y="1089869"/>
                </a:cubicBezTo>
                <a:cubicBezTo>
                  <a:pt x="709266" y="1091524"/>
                  <a:pt x="694446" y="1068848"/>
                  <a:pt x="491786" y="1089869"/>
                </a:cubicBezTo>
                <a:cubicBezTo>
                  <a:pt x="289126" y="1110890"/>
                  <a:pt x="112898" y="1074589"/>
                  <a:pt x="0" y="1089869"/>
                </a:cubicBezTo>
                <a:cubicBezTo>
                  <a:pt x="-63429" y="863937"/>
                  <a:pt x="40140" y="808960"/>
                  <a:pt x="0" y="544935"/>
                </a:cubicBezTo>
                <a:cubicBezTo>
                  <a:pt x="-40140" y="280910"/>
                  <a:pt x="19837" y="148378"/>
                  <a:pt x="0" y="0"/>
                </a:cubicBezTo>
                <a:close/>
              </a:path>
            </a:pathLst>
          </a:custGeom>
          <a:ln>
            <a:solidFill>
              <a:schemeClr val="tx1"/>
            </a:solidFill>
            <a:extLst>
              <a:ext uri="{C807C97D-BFC1-408E-A445-0C87EB9F89A2}">
                <ask:lineSketchStyleProps xmlns:ask="http://schemas.microsoft.com/office/drawing/2018/sketchyshapes" sd="3970141232">
                  <ask:type>
                    <ask:lineSketchScribble/>
                  </ask:type>
                </ask:lineSketchStyleProps>
              </a:ext>
            </a:extLst>
          </a:ln>
        </p:spPr>
        <p:txBody>
          <a:bodyPr>
            <a:normAutofit/>
          </a:bodyPr>
          <a:lstStyle/>
          <a:p>
            <a:pPr algn="ctr">
              <a:lnSpc>
                <a:spcPct val="100000"/>
              </a:lnSpc>
              <a:defRPr/>
            </a:pPr>
            <a:r>
              <a:rPr lang="en-US" altLang="en-US" sz="6000" b="1" dirty="0">
                <a:latin typeface="Jokerman" panose="04090605060D06020702" pitchFamily="82" charset="0"/>
              </a:rPr>
              <a:t>Class Notices</a:t>
            </a:r>
            <a:endParaRPr lang="en-GB" altLang="en-US" sz="6000" b="1" dirty="0">
              <a:latin typeface="Jokerman" panose="04090605060D06020702" pitchFamily="82" charset="0"/>
            </a:endParaRPr>
          </a:p>
        </p:txBody>
      </p:sp>
      <p:sp>
        <p:nvSpPr>
          <p:cNvPr id="16387" name="Rectangle 3">
            <a:extLst>
              <a:ext uri="{FF2B5EF4-FFF2-40B4-BE49-F238E27FC236}">
                <a16:creationId xmlns:a16="http://schemas.microsoft.com/office/drawing/2014/main" id="{EF017234-89DC-217E-B404-80E801794E8B}"/>
              </a:ext>
            </a:extLst>
          </p:cNvPr>
          <p:cNvSpPr>
            <a:spLocks noGrp="1"/>
          </p:cNvSpPr>
          <p:nvPr>
            <p:ph idx="1"/>
          </p:nvPr>
        </p:nvSpPr>
        <p:spPr>
          <a:xfrm>
            <a:off x="1189703" y="1661651"/>
            <a:ext cx="9586452" cy="4935794"/>
          </a:xfrm>
        </p:spPr>
        <p:txBody>
          <a:bodyPr>
            <a:normAutofit fontScale="62500" lnSpcReduction="20000"/>
          </a:bodyPr>
          <a:lstStyle/>
          <a:p>
            <a:pPr marL="685800" indent="-685800">
              <a:lnSpc>
                <a:spcPct val="120000"/>
              </a:lnSpc>
              <a:buFont typeface="Arial" panose="020B0604020202020204" pitchFamily="34" charset="0"/>
              <a:buChar char="•"/>
              <a:defRPr/>
            </a:pPr>
            <a:r>
              <a:rPr lang="en-GB" altLang="en-US" sz="4800" dirty="0">
                <a:latin typeface="Ariel"/>
              </a:rPr>
              <a:t>Class Dojo has been set up. Any whole class related information will be put onto the class Dojo page.</a:t>
            </a:r>
          </a:p>
          <a:p>
            <a:pPr marL="685800" indent="-685800">
              <a:lnSpc>
                <a:spcPct val="120000"/>
              </a:lnSpc>
              <a:buFont typeface="Arial" panose="020B0604020202020204" pitchFamily="34" charset="0"/>
              <a:buChar char="•"/>
              <a:defRPr/>
            </a:pPr>
            <a:r>
              <a:rPr lang="en-GB" altLang="en-US" sz="4800" dirty="0">
                <a:latin typeface="Ariel"/>
              </a:rPr>
              <a:t>If you need to contact myself or Mrs. Rawlings, Dojo can be use to send messages, however, these should be limited to school times rather than evenings and weekends. We will reply when possible, but any urgent messages should be sent via the school office.</a:t>
            </a:r>
          </a:p>
          <a:p>
            <a:pPr marL="685800" indent="-685800">
              <a:lnSpc>
                <a:spcPct val="120000"/>
              </a:lnSpc>
              <a:buFont typeface="Arial" panose="020B0604020202020204" pitchFamily="34" charset="0"/>
              <a:buChar char="•"/>
              <a:defRPr/>
            </a:pPr>
            <a:r>
              <a:rPr lang="en-GB" altLang="en-US" sz="4800" dirty="0">
                <a:latin typeface="Ariel"/>
              </a:rPr>
              <a:t>WhatsApp groups – please encourage children </a:t>
            </a:r>
            <a:r>
              <a:rPr lang="en-GB" altLang="en-US" sz="4800" b="1" u="sng" dirty="0">
                <a:latin typeface="Ariel"/>
              </a:rPr>
              <a:t>NOT</a:t>
            </a:r>
            <a:r>
              <a:rPr lang="en-GB" altLang="en-US" sz="4800" dirty="0">
                <a:latin typeface="Ariel"/>
              </a:rPr>
              <a:t> to set these up among themselves.</a:t>
            </a:r>
          </a:p>
          <a:p>
            <a:pPr marL="0" indent="0">
              <a:lnSpc>
                <a:spcPct val="120000"/>
              </a:lnSpc>
              <a:buNone/>
              <a:defRPr/>
            </a:pPr>
            <a:endParaRPr lang="en-GB" altLang="en-US" sz="2400" dirty="0">
              <a:latin typeface="Ariel"/>
            </a:endParaRPr>
          </a:p>
          <a:p>
            <a:pPr eaLnBrk="1" hangingPunct="1">
              <a:lnSpc>
                <a:spcPct val="100000"/>
              </a:lnSpc>
              <a:buFont typeface="Arial" panose="020B0604020202020204" pitchFamily="34" charset="0"/>
              <a:buChar char="•"/>
              <a:defRPr/>
            </a:pPr>
            <a:endParaRPr lang="en-GB" altLang="en-US" sz="2400" dirty="0">
              <a:latin typeface="Ariel"/>
            </a:endParaRPr>
          </a:p>
          <a:p>
            <a:pPr eaLnBrk="1" hangingPunct="1">
              <a:lnSpc>
                <a:spcPct val="100000"/>
              </a:lnSpc>
              <a:buFont typeface="Arial" panose="020B0604020202020204" pitchFamily="34" charset="0"/>
              <a:buChar char="•"/>
              <a:defRPr/>
            </a:pPr>
            <a:endParaRPr lang="en-GB" altLang="en-US" sz="2400" dirty="0">
              <a:latin typeface="Ariel"/>
            </a:endParaRPr>
          </a:p>
          <a:p>
            <a:pPr eaLnBrk="1" hangingPunct="1">
              <a:buFontTx/>
              <a:buNone/>
              <a:defRPr/>
            </a:pPr>
            <a:endParaRPr lang="en-GB" altLang="en-US" sz="2400" dirty="0">
              <a:solidFill>
                <a:srgbClr val="0070C0"/>
              </a:solidFill>
              <a:latin typeface="AbcTeacher" pitchFamily="2" charset="0"/>
            </a:endParaRPr>
          </a:p>
        </p:txBody>
      </p:sp>
      <p:pic>
        <p:nvPicPr>
          <p:cNvPr id="2" name="Picture 1" descr="Mr. Good White Art Print - Retro Collectible for Fans">
            <a:extLst>
              <a:ext uri="{FF2B5EF4-FFF2-40B4-BE49-F238E27FC236}">
                <a16:creationId xmlns:a16="http://schemas.microsoft.com/office/drawing/2014/main" id="{2B57C03D-7F41-AC4A-673A-22A3FD070BD3}"/>
              </a:ext>
            </a:extLst>
          </p:cNvPr>
          <p:cNvPicPr>
            <a:picLocks noChangeAspect="1"/>
          </p:cNvPicPr>
          <p:nvPr/>
        </p:nvPicPr>
        <p:blipFill>
          <a:blip r:embed="rId2"/>
          <a:srcRect/>
          <a:stretch>
            <a:fillRect/>
          </a:stretch>
        </p:blipFill>
        <p:spPr>
          <a:xfrm>
            <a:off x="-319702" y="260555"/>
            <a:ext cx="2158180" cy="2158180"/>
          </a:xfrm>
          <a:prstGeom prst="rect">
            <a:avLst/>
          </a:prstGeom>
        </p:spPr>
      </p:pic>
    </p:spTree>
    <p:extLst>
      <p:ext uri="{BB962C8B-B14F-4D97-AF65-F5344CB8AC3E}">
        <p14:creationId xmlns:p14="http://schemas.microsoft.com/office/powerpoint/2010/main" val="170951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Effect transition="in" filter="wipe(down)">
                                      <p:cBhvr>
                                        <p:cTn id="7" dur="500"/>
                                        <p:tgtEl>
                                          <p:spTgt spid="163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6387">
                                            <p:txEl>
                                              <p:pRg st="2" end="2"/>
                                            </p:txEl>
                                          </p:spTgt>
                                        </p:tgtEl>
                                        <p:attrNameLst>
                                          <p:attrName>style.visibility</p:attrName>
                                        </p:attrNameLst>
                                      </p:cBhvr>
                                      <p:to>
                                        <p:strVal val="visible"/>
                                      </p:to>
                                    </p:set>
                                    <p:animEffect transition="in" filter="fade">
                                      <p:cBhvr>
                                        <p:cTn id="12" dur="1000"/>
                                        <p:tgtEl>
                                          <p:spTgt spid="16387">
                                            <p:txEl>
                                              <p:pRg st="2" end="2"/>
                                            </p:txEl>
                                          </p:spTgt>
                                        </p:tgtEl>
                                      </p:cBhvr>
                                    </p:animEffect>
                                    <p:anim calcmode="lin" valueType="num">
                                      <p:cBhvr>
                                        <p:cTn id="13" dur="10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638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4BBAD-894A-E6CE-C156-E1653CDF5DAD}"/>
            </a:ext>
          </a:extLst>
        </p:cNvPr>
        <p:cNvGrpSpPr/>
        <p:nvPr/>
      </p:nvGrpSpPr>
      <p:grpSpPr>
        <a:xfrm>
          <a:off x="0" y="0"/>
          <a:ext cx="0" cy="0"/>
          <a:chOff x="0" y="0"/>
          <a:chExt cx="0" cy="0"/>
        </a:xfrm>
      </p:grpSpPr>
      <p:sp>
        <p:nvSpPr>
          <p:cNvPr id="12291" name="Rectangle 2">
            <a:extLst>
              <a:ext uri="{FF2B5EF4-FFF2-40B4-BE49-F238E27FC236}">
                <a16:creationId xmlns:a16="http://schemas.microsoft.com/office/drawing/2014/main" id="{174A92AC-0C83-A23F-DA0B-DC8DF6CB3861}"/>
              </a:ext>
            </a:extLst>
          </p:cNvPr>
          <p:cNvSpPr>
            <a:spLocks noGrp="1" noChangeArrowheads="1"/>
          </p:cNvSpPr>
          <p:nvPr>
            <p:ph type="title"/>
          </p:nvPr>
        </p:nvSpPr>
        <p:spPr>
          <a:xfrm>
            <a:off x="2327225" y="321295"/>
            <a:ext cx="8229600" cy="1050648"/>
          </a:xfrm>
          <a:custGeom>
            <a:avLst/>
            <a:gdLst>
              <a:gd name="csX0" fmla="*/ 0 w 8229600"/>
              <a:gd name="csY0" fmla="*/ 0 h 1050648"/>
              <a:gd name="csX1" fmla="*/ 752421 w 8229600"/>
              <a:gd name="csY1" fmla="*/ 0 h 1050648"/>
              <a:gd name="csX2" fmla="*/ 1175657 w 8229600"/>
              <a:gd name="csY2" fmla="*/ 0 h 1050648"/>
              <a:gd name="csX3" fmla="*/ 1763486 w 8229600"/>
              <a:gd name="csY3" fmla="*/ 0 h 1050648"/>
              <a:gd name="csX4" fmla="*/ 2104426 w 8229600"/>
              <a:gd name="csY4" fmla="*/ 0 h 1050648"/>
              <a:gd name="csX5" fmla="*/ 2692255 w 8229600"/>
              <a:gd name="csY5" fmla="*/ 0 h 1050648"/>
              <a:gd name="csX6" fmla="*/ 3280083 w 8229600"/>
              <a:gd name="csY6" fmla="*/ 0 h 1050648"/>
              <a:gd name="csX7" fmla="*/ 3950208 w 8229600"/>
              <a:gd name="csY7" fmla="*/ 0 h 1050648"/>
              <a:gd name="csX8" fmla="*/ 4620333 w 8229600"/>
              <a:gd name="csY8" fmla="*/ 0 h 1050648"/>
              <a:gd name="csX9" fmla="*/ 5208161 w 8229600"/>
              <a:gd name="csY9" fmla="*/ 0 h 1050648"/>
              <a:gd name="csX10" fmla="*/ 5549102 w 8229600"/>
              <a:gd name="csY10" fmla="*/ 0 h 1050648"/>
              <a:gd name="csX11" fmla="*/ 6054634 w 8229600"/>
              <a:gd name="csY11" fmla="*/ 0 h 1050648"/>
              <a:gd name="csX12" fmla="*/ 6560167 w 8229600"/>
              <a:gd name="csY12" fmla="*/ 0 h 1050648"/>
              <a:gd name="csX13" fmla="*/ 6901107 w 8229600"/>
              <a:gd name="csY13" fmla="*/ 0 h 1050648"/>
              <a:gd name="csX14" fmla="*/ 7406640 w 8229600"/>
              <a:gd name="csY14" fmla="*/ 0 h 1050648"/>
              <a:gd name="csX15" fmla="*/ 8229600 w 8229600"/>
              <a:gd name="csY15" fmla="*/ 0 h 1050648"/>
              <a:gd name="csX16" fmla="*/ 8229600 w 8229600"/>
              <a:gd name="csY16" fmla="*/ 493805 h 1050648"/>
              <a:gd name="csX17" fmla="*/ 8229600 w 8229600"/>
              <a:gd name="csY17" fmla="*/ 1050648 h 1050648"/>
              <a:gd name="csX18" fmla="*/ 7724067 w 8229600"/>
              <a:gd name="csY18" fmla="*/ 1050648 h 1050648"/>
              <a:gd name="csX19" fmla="*/ 7300831 w 8229600"/>
              <a:gd name="csY19" fmla="*/ 1050648 h 1050648"/>
              <a:gd name="csX20" fmla="*/ 6630706 w 8229600"/>
              <a:gd name="csY20" fmla="*/ 1050648 h 1050648"/>
              <a:gd name="csX21" fmla="*/ 6042878 w 8229600"/>
              <a:gd name="csY21" fmla="*/ 1050648 h 1050648"/>
              <a:gd name="csX22" fmla="*/ 5455049 w 8229600"/>
              <a:gd name="csY22" fmla="*/ 1050648 h 1050648"/>
              <a:gd name="csX23" fmla="*/ 4949517 w 8229600"/>
              <a:gd name="csY23" fmla="*/ 1050648 h 1050648"/>
              <a:gd name="csX24" fmla="*/ 4361688 w 8229600"/>
              <a:gd name="csY24" fmla="*/ 1050648 h 1050648"/>
              <a:gd name="csX25" fmla="*/ 3773859 w 8229600"/>
              <a:gd name="csY25" fmla="*/ 1050648 h 1050648"/>
              <a:gd name="csX26" fmla="*/ 3432919 w 8229600"/>
              <a:gd name="csY26" fmla="*/ 1050648 h 1050648"/>
              <a:gd name="csX27" fmla="*/ 3009682 w 8229600"/>
              <a:gd name="csY27" fmla="*/ 1050648 h 1050648"/>
              <a:gd name="csX28" fmla="*/ 2586446 w 8229600"/>
              <a:gd name="csY28" fmla="*/ 1050648 h 1050648"/>
              <a:gd name="csX29" fmla="*/ 1834025 w 8229600"/>
              <a:gd name="csY29" fmla="*/ 1050648 h 1050648"/>
              <a:gd name="csX30" fmla="*/ 1246197 w 8229600"/>
              <a:gd name="csY30" fmla="*/ 1050648 h 1050648"/>
              <a:gd name="csX31" fmla="*/ 0 w 8229600"/>
              <a:gd name="csY31" fmla="*/ 1050648 h 1050648"/>
              <a:gd name="csX32" fmla="*/ 0 w 8229600"/>
              <a:gd name="csY32" fmla="*/ 514818 h 1050648"/>
              <a:gd name="csX33" fmla="*/ 0 w 8229600"/>
              <a:gd name="csY33" fmla="*/ 0 h 10506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8229600" h="1050648" fill="none" extrusionOk="0">
                <a:moveTo>
                  <a:pt x="0" y="0"/>
                </a:moveTo>
                <a:cubicBezTo>
                  <a:pt x="179203" y="-75074"/>
                  <a:pt x="402320" y="43118"/>
                  <a:pt x="752421" y="0"/>
                </a:cubicBezTo>
                <a:cubicBezTo>
                  <a:pt x="1102522" y="-43118"/>
                  <a:pt x="994666" y="49959"/>
                  <a:pt x="1175657" y="0"/>
                </a:cubicBezTo>
                <a:cubicBezTo>
                  <a:pt x="1356648" y="-49959"/>
                  <a:pt x="1571476" y="64196"/>
                  <a:pt x="1763486" y="0"/>
                </a:cubicBezTo>
                <a:cubicBezTo>
                  <a:pt x="1955496" y="-64196"/>
                  <a:pt x="2032707" y="29026"/>
                  <a:pt x="2104426" y="0"/>
                </a:cubicBezTo>
                <a:cubicBezTo>
                  <a:pt x="2176145" y="-29026"/>
                  <a:pt x="2402887" y="46655"/>
                  <a:pt x="2692255" y="0"/>
                </a:cubicBezTo>
                <a:cubicBezTo>
                  <a:pt x="2981623" y="-46655"/>
                  <a:pt x="3020723" y="27059"/>
                  <a:pt x="3280083" y="0"/>
                </a:cubicBezTo>
                <a:cubicBezTo>
                  <a:pt x="3539443" y="-27059"/>
                  <a:pt x="3812905" y="74575"/>
                  <a:pt x="3950208" y="0"/>
                </a:cubicBezTo>
                <a:cubicBezTo>
                  <a:pt x="4087511" y="-74575"/>
                  <a:pt x="4380695" y="10622"/>
                  <a:pt x="4620333" y="0"/>
                </a:cubicBezTo>
                <a:cubicBezTo>
                  <a:pt x="4859972" y="-10622"/>
                  <a:pt x="5086974" y="40949"/>
                  <a:pt x="5208161" y="0"/>
                </a:cubicBezTo>
                <a:cubicBezTo>
                  <a:pt x="5329348" y="-40949"/>
                  <a:pt x="5424899" y="31845"/>
                  <a:pt x="5549102" y="0"/>
                </a:cubicBezTo>
                <a:cubicBezTo>
                  <a:pt x="5673305" y="-31845"/>
                  <a:pt x="5855138" y="12575"/>
                  <a:pt x="6054634" y="0"/>
                </a:cubicBezTo>
                <a:cubicBezTo>
                  <a:pt x="6254130" y="-12575"/>
                  <a:pt x="6340025" y="40760"/>
                  <a:pt x="6560167" y="0"/>
                </a:cubicBezTo>
                <a:cubicBezTo>
                  <a:pt x="6780309" y="-40760"/>
                  <a:pt x="6825569" y="22533"/>
                  <a:pt x="6901107" y="0"/>
                </a:cubicBezTo>
                <a:cubicBezTo>
                  <a:pt x="6976645" y="-22533"/>
                  <a:pt x="7266821" y="2526"/>
                  <a:pt x="7406640" y="0"/>
                </a:cubicBezTo>
                <a:cubicBezTo>
                  <a:pt x="7546459" y="-2526"/>
                  <a:pt x="7845651" y="94703"/>
                  <a:pt x="8229600" y="0"/>
                </a:cubicBezTo>
                <a:cubicBezTo>
                  <a:pt x="8260477" y="104959"/>
                  <a:pt x="8228186" y="297324"/>
                  <a:pt x="8229600" y="493805"/>
                </a:cubicBezTo>
                <a:cubicBezTo>
                  <a:pt x="8231014" y="690286"/>
                  <a:pt x="8171639" y="829355"/>
                  <a:pt x="8229600" y="1050648"/>
                </a:cubicBezTo>
                <a:cubicBezTo>
                  <a:pt x="8063569" y="1081490"/>
                  <a:pt x="7949007" y="1043938"/>
                  <a:pt x="7724067" y="1050648"/>
                </a:cubicBezTo>
                <a:cubicBezTo>
                  <a:pt x="7499127" y="1057358"/>
                  <a:pt x="7471920" y="1046857"/>
                  <a:pt x="7300831" y="1050648"/>
                </a:cubicBezTo>
                <a:cubicBezTo>
                  <a:pt x="7129742" y="1054439"/>
                  <a:pt x="6770081" y="1041695"/>
                  <a:pt x="6630706" y="1050648"/>
                </a:cubicBezTo>
                <a:cubicBezTo>
                  <a:pt x="6491331" y="1059601"/>
                  <a:pt x="6222823" y="983945"/>
                  <a:pt x="6042878" y="1050648"/>
                </a:cubicBezTo>
                <a:cubicBezTo>
                  <a:pt x="5862933" y="1117351"/>
                  <a:pt x="5717871" y="985428"/>
                  <a:pt x="5455049" y="1050648"/>
                </a:cubicBezTo>
                <a:cubicBezTo>
                  <a:pt x="5192227" y="1115868"/>
                  <a:pt x="5092771" y="1043358"/>
                  <a:pt x="4949517" y="1050648"/>
                </a:cubicBezTo>
                <a:cubicBezTo>
                  <a:pt x="4806263" y="1057938"/>
                  <a:pt x="4529558" y="982746"/>
                  <a:pt x="4361688" y="1050648"/>
                </a:cubicBezTo>
                <a:cubicBezTo>
                  <a:pt x="4193818" y="1118550"/>
                  <a:pt x="4023297" y="981278"/>
                  <a:pt x="3773859" y="1050648"/>
                </a:cubicBezTo>
                <a:cubicBezTo>
                  <a:pt x="3524421" y="1120018"/>
                  <a:pt x="3516405" y="1020052"/>
                  <a:pt x="3432919" y="1050648"/>
                </a:cubicBezTo>
                <a:cubicBezTo>
                  <a:pt x="3349433" y="1081244"/>
                  <a:pt x="3192362" y="1035010"/>
                  <a:pt x="3009682" y="1050648"/>
                </a:cubicBezTo>
                <a:cubicBezTo>
                  <a:pt x="2827002" y="1066286"/>
                  <a:pt x="2685810" y="1002108"/>
                  <a:pt x="2586446" y="1050648"/>
                </a:cubicBezTo>
                <a:cubicBezTo>
                  <a:pt x="2487082" y="1099188"/>
                  <a:pt x="2180148" y="995217"/>
                  <a:pt x="1834025" y="1050648"/>
                </a:cubicBezTo>
                <a:cubicBezTo>
                  <a:pt x="1487902" y="1106079"/>
                  <a:pt x="1522504" y="1040755"/>
                  <a:pt x="1246197" y="1050648"/>
                </a:cubicBezTo>
                <a:cubicBezTo>
                  <a:pt x="969890" y="1060541"/>
                  <a:pt x="602504" y="1001816"/>
                  <a:pt x="0" y="1050648"/>
                </a:cubicBezTo>
                <a:cubicBezTo>
                  <a:pt x="-17064" y="903229"/>
                  <a:pt x="11121" y="647726"/>
                  <a:pt x="0" y="514818"/>
                </a:cubicBezTo>
                <a:cubicBezTo>
                  <a:pt x="-11121" y="381910"/>
                  <a:pt x="14862" y="117045"/>
                  <a:pt x="0" y="0"/>
                </a:cubicBezTo>
                <a:close/>
              </a:path>
              <a:path w="8229600" h="1050648" stroke="0" extrusionOk="0">
                <a:moveTo>
                  <a:pt x="0" y="0"/>
                </a:moveTo>
                <a:cubicBezTo>
                  <a:pt x="362167" y="-54544"/>
                  <a:pt x="435614" y="61974"/>
                  <a:pt x="752421" y="0"/>
                </a:cubicBezTo>
                <a:cubicBezTo>
                  <a:pt x="1069228" y="-61974"/>
                  <a:pt x="1221638" y="80013"/>
                  <a:pt x="1504841" y="0"/>
                </a:cubicBezTo>
                <a:cubicBezTo>
                  <a:pt x="1788044" y="-80013"/>
                  <a:pt x="1835427" y="32555"/>
                  <a:pt x="2010374" y="0"/>
                </a:cubicBezTo>
                <a:cubicBezTo>
                  <a:pt x="2185321" y="-32555"/>
                  <a:pt x="2466237" y="41070"/>
                  <a:pt x="2598202" y="0"/>
                </a:cubicBezTo>
                <a:cubicBezTo>
                  <a:pt x="2730167" y="-41070"/>
                  <a:pt x="3046784" y="19457"/>
                  <a:pt x="3186031" y="0"/>
                </a:cubicBezTo>
                <a:cubicBezTo>
                  <a:pt x="3325278" y="-19457"/>
                  <a:pt x="3430218" y="16399"/>
                  <a:pt x="3526971" y="0"/>
                </a:cubicBezTo>
                <a:cubicBezTo>
                  <a:pt x="3623724" y="-16399"/>
                  <a:pt x="3856942" y="28195"/>
                  <a:pt x="4114800" y="0"/>
                </a:cubicBezTo>
                <a:cubicBezTo>
                  <a:pt x="4372658" y="-28195"/>
                  <a:pt x="4571514" y="65457"/>
                  <a:pt x="4784925" y="0"/>
                </a:cubicBezTo>
                <a:cubicBezTo>
                  <a:pt x="4998336" y="-65457"/>
                  <a:pt x="5011931" y="21494"/>
                  <a:pt x="5208161" y="0"/>
                </a:cubicBezTo>
                <a:cubicBezTo>
                  <a:pt x="5404391" y="-21494"/>
                  <a:pt x="5598099" y="69560"/>
                  <a:pt x="5795990" y="0"/>
                </a:cubicBezTo>
                <a:cubicBezTo>
                  <a:pt x="5993881" y="-69560"/>
                  <a:pt x="6070835" y="35498"/>
                  <a:pt x="6219226" y="0"/>
                </a:cubicBezTo>
                <a:cubicBezTo>
                  <a:pt x="6367617" y="-35498"/>
                  <a:pt x="6579902" y="53356"/>
                  <a:pt x="6807055" y="0"/>
                </a:cubicBezTo>
                <a:cubicBezTo>
                  <a:pt x="7034208" y="-53356"/>
                  <a:pt x="7187785" y="53775"/>
                  <a:pt x="7312587" y="0"/>
                </a:cubicBezTo>
                <a:cubicBezTo>
                  <a:pt x="7437389" y="-53775"/>
                  <a:pt x="7797331" y="105945"/>
                  <a:pt x="8229600" y="0"/>
                </a:cubicBezTo>
                <a:cubicBezTo>
                  <a:pt x="8254402" y="156821"/>
                  <a:pt x="8196212" y="348575"/>
                  <a:pt x="8229600" y="504311"/>
                </a:cubicBezTo>
                <a:cubicBezTo>
                  <a:pt x="8262988" y="660047"/>
                  <a:pt x="8175627" y="813367"/>
                  <a:pt x="8229600" y="1050648"/>
                </a:cubicBezTo>
                <a:cubicBezTo>
                  <a:pt x="8144306" y="1064848"/>
                  <a:pt x="8055833" y="1028948"/>
                  <a:pt x="7888659" y="1050648"/>
                </a:cubicBezTo>
                <a:cubicBezTo>
                  <a:pt x="7721485" y="1072348"/>
                  <a:pt x="7695010" y="1011748"/>
                  <a:pt x="7547719" y="1050648"/>
                </a:cubicBezTo>
                <a:cubicBezTo>
                  <a:pt x="7400428" y="1089548"/>
                  <a:pt x="7288243" y="1041251"/>
                  <a:pt x="7042186" y="1050648"/>
                </a:cubicBezTo>
                <a:cubicBezTo>
                  <a:pt x="6796129" y="1060045"/>
                  <a:pt x="6727527" y="1048051"/>
                  <a:pt x="6454358" y="1050648"/>
                </a:cubicBezTo>
                <a:cubicBezTo>
                  <a:pt x="6181189" y="1053245"/>
                  <a:pt x="6093040" y="1049674"/>
                  <a:pt x="5866529" y="1050648"/>
                </a:cubicBezTo>
                <a:cubicBezTo>
                  <a:pt x="5640018" y="1051622"/>
                  <a:pt x="5476190" y="1029089"/>
                  <a:pt x="5360997" y="1050648"/>
                </a:cubicBezTo>
                <a:cubicBezTo>
                  <a:pt x="5245804" y="1072207"/>
                  <a:pt x="4917150" y="1037770"/>
                  <a:pt x="4608576" y="1050648"/>
                </a:cubicBezTo>
                <a:cubicBezTo>
                  <a:pt x="4300002" y="1063526"/>
                  <a:pt x="4366205" y="1027355"/>
                  <a:pt x="4185339" y="1050648"/>
                </a:cubicBezTo>
                <a:cubicBezTo>
                  <a:pt x="4004473" y="1073941"/>
                  <a:pt x="3590792" y="972863"/>
                  <a:pt x="3432919" y="1050648"/>
                </a:cubicBezTo>
                <a:cubicBezTo>
                  <a:pt x="3275046" y="1128433"/>
                  <a:pt x="3057372" y="1004548"/>
                  <a:pt x="2845090" y="1050648"/>
                </a:cubicBezTo>
                <a:cubicBezTo>
                  <a:pt x="2632808" y="1096748"/>
                  <a:pt x="2380031" y="1036649"/>
                  <a:pt x="2174966" y="1050648"/>
                </a:cubicBezTo>
                <a:cubicBezTo>
                  <a:pt x="1969901" y="1064647"/>
                  <a:pt x="1814634" y="1031382"/>
                  <a:pt x="1669433" y="1050648"/>
                </a:cubicBezTo>
                <a:cubicBezTo>
                  <a:pt x="1524232" y="1069914"/>
                  <a:pt x="1447202" y="1009718"/>
                  <a:pt x="1246197" y="1050648"/>
                </a:cubicBezTo>
                <a:cubicBezTo>
                  <a:pt x="1045192" y="1091578"/>
                  <a:pt x="1001704" y="1002107"/>
                  <a:pt x="822960" y="1050648"/>
                </a:cubicBezTo>
                <a:cubicBezTo>
                  <a:pt x="644216" y="1099189"/>
                  <a:pt x="281509" y="959323"/>
                  <a:pt x="0" y="1050648"/>
                </a:cubicBezTo>
                <a:cubicBezTo>
                  <a:pt x="-52117" y="873077"/>
                  <a:pt x="28573" y="670414"/>
                  <a:pt x="0" y="504311"/>
                </a:cubicBezTo>
                <a:cubicBezTo>
                  <a:pt x="-28573" y="338208"/>
                  <a:pt x="3904" y="228042"/>
                  <a:pt x="0" y="0"/>
                </a:cubicBezTo>
                <a:close/>
              </a:path>
            </a:pathLst>
          </a:custGeom>
          <a:ln>
            <a:solidFill>
              <a:schemeClr val="tx1"/>
            </a:solidFill>
            <a:extLst>
              <a:ext uri="{C807C97D-BFC1-408E-A445-0C87EB9F89A2}">
                <ask:lineSketchStyleProps xmlns:ask="http://schemas.microsoft.com/office/drawing/2018/sketchyshapes" sd="3970141232">
                  <ask:type>
                    <ask:lineSketchScribble/>
                  </ask:type>
                </ask:lineSketchStyleProps>
              </a:ext>
            </a:extLst>
          </a:ln>
        </p:spPr>
        <p:txBody>
          <a:bodyPr>
            <a:normAutofit/>
          </a:bodyPr>
          <a:lstStyle/>
          <a:p>
            <a:pPr algn="ctr">
              <a:lnSpc>
                <a:spcPct val="100000"/>
              </a:lnSpc>
              <a:defRPr/>
            </a:pPr>
            <a:r>
              <a:rPr lang="en-US" altLang="en-US" sz="5400" b="1" dirty="0">
                <a:latin typeface="Jokerman" panose="04090605060D06020702" pitchFamily="82" charset="0"/>
              </a:rPr>
              <a:t>How you can help…</a:t>
            </a:r>
            <a:endParaRPr lang="en-GB" altLang="en-US" sz="5400" b="1" dirty="0">
              <a:latin typeface="Jokerman" panose="04090605060D06020702" pitchFamily="82" charset="0"/>
            </a:endParaRPr>
          </a:p>
        </p:txBody>
      </p:sp>
      <p:sp>
        <p:nvSpPr>
          <p:cNvPr id="16387" name="Rectangle 3">
            <a:extLst>
              <a:ext uri="{FF2B5EF4-FFF2-40B4-BE49-F238E27FC236}">
                <a16:creationId xmlns:a16="http://schemas.microsoft.com/office/drawing/2014/main" id="{493CDFAD-73BB-B388-5C8C-FCDD268D086B}"/>
              </a:ext>
            </a:extLst>
          </p:cNvPr>
          <p:cNvSpPr>
            <a:spLocks noGrp="1"/>
          </p:cNvSpPr>
          <p:nvPr>
            <p:ph idx="1"/>
          </p:nvPr>
        </p:nvSpPr>
        <p:spPr>
          <a:xfrm>
            <a:off x="4190797" y="2546471"/>
            <a:ext cx="6366028" cy="2916534"/>
          </a:xfrm>
        </p:spPr>
        <p:txBody>
          <a:bodyPr>
            <a:normAutofit/>
          </a:bodyPr>
          <a:lstStyle/>
          <a:p>
            <a:pPr marL="457200" indent="-457200">
              <a:lnSpc>
                <a:spcPct val="100000"/>
              </a:lnSpc>
              <a:buFont typeface="Arial" panose="020B0604020202020204" pitchFamily="34" charset="0"/>
              <a:buChar char="•"/>
              <a:defRPr/>
            </a:pPr>
            <a:r>
              <a:rPr lang="en-GB" altLang="en-US" sz="2800" dirty="0">
                <a:latin typeface="Ariel"/>
              </a:rPr>
              <a:t>Learn their times tables with them.</a:t>
            </a:r>
          </a:p>
          <a:p>
            <a:pPr marL="457200" indent="-457200">
              <a:lnSpc>
                <a:spcPct val="100000"/>
              </a:lnSpc>
              <a:buFont typeface="Arial" panose="020B0604020202020204" pitchFamily="34" charset="0"/>
              <a:buChar char="•"/>
              <a:defRPr/>
            </a:pPr>
            <a:r>
              <a:rPr lang="en-GB" altLang="en-US" sz="2800" dirty="0">
                <a:latin typeface="Ariel"/>
              </a:rPr>
              <a:t>Practise </a:t>
            </a:r>
            <a:r>
              <a:rPr lang="en-GB" altLang="en-US" sz="2800" i="1" dirty="0">
                <a:latin typeface="Ariel"/>
              </a:rPr>
              <a:t>Sticky Learning </a:t>
            </a:r>
            <a:r>
              <a:rPr lang="en-GB" altLang="en-US" sz="2800" dirty="0">
                <a:latin typeface="Ariel"/>
              </a:rPr>
              <a:t>with them.</a:t>
            </a:r>
          </a:p>
          <a:p>
            <a:pPr marL="457200" indent="-457200">
              <a:lnSpc>
                <a:spcPct val="100000"/>
              </a:lnSpc>
              <a:buFont typeface="Arial" panose="020B0604020202020204" pitchFamily="34" charset="0"/>
              <a:buChar char="•"/>
              <a:defRPr/>
            </a:pPr>
            <a:r>
              <a:rPr lang="en-GB" altLang="en-US" sz="2800" dirty="0">
                <a:latin typeface="Ariel"/>
              </a:rPr>
              <a:t>Read with them and to them.  </a:t>
            </a:r>
          </a:p>
          <a:p>
            <a:pPr marL="457200" indent="-457200">
              <a:lnSpc>
                <a:spcPct val="100000"/>
              </a:lnSpc>
              <a:buFont typeface="Arial" panose="020B0604020202020204" pitchFamily="34" charset="0"/>
              <a:buChar char="•"/>
              <a:defRPr/>
            </a:pPr>
            <a:r>
              <a:rPr lang="en-GB" altLang="en-US" sz="2800" dirty="0">
                <a:latin typeface="Ariel"/>
              </a:rPr>
              <a:t>Encourage independence.</a:t>
            </a:r>
          </a:p>
          <a:p>
            <a:pPr eaLnBrk="1" hangingPunct="1">
              <a:lnSpc>
                <a:spcPct val="100000"/>
              </a:lnSpc>
              <a:buFont typeface="Arial" panose="020B0604020202020204" pitchFamily="34" charset="0"/>
              <a:buChar char="•"/>
              <a:defRPr/>
            </a:pPr>
            <a:endParaRPr lang="en-GB" altLang="en-US" sz="2400" dirty="0">
              <a:latin typeface="Ariel"/>
            </a:endParaRPr>
          </a:p>
          <a:p>
            <a:pPr eaLnBrk="1" hangingPunct="1">
              <a:buFontTx/>
              <a:buNone/>
              <a:defRPr/>
            </a:pPr>
            <a:endParaRPr lang="en-GB" altLang="en-US" sz="2400" dirty="0">
              <a:solidFill>
                <a:srgbClr val="0070C0"/>
              </a:solidFill>
              <a:latin typeface="AbcTeacher" pitchFamily="2" charset="0"/>
            </a:endParaRPr>
          </a:p>
        </p:txBody>
      </p:sp>
      <p:pic>
        <p:nvPicPr>
          <p:cNvPr id="2" name="Picture 1" descr="Little Miss Helpful/Gallery | The Mr. Men Show Wiki | Fandom">
            <a:extLst>
              <a:ext uri="{FF2B5EF4-FFF2-40B4-BE49-F238E27FC236}">
                <a16:creationId xmlns:a16="http://schemas.microsoft.com/office/drawing/2014/main" id="{60B651AB-7C9B-D1AD-7EE6-34E42866ABD6}"/>
              </a:ext>
            </a:extLst>
          </p:cNvPr>
          <p:cNvPicPr>
            <a:picLocks noChangeAspect="1"/>
          </p:cNvPicPr>
          <p:nvPr/>
        </p:nvPicPr>
        <p:blipFill>
          <a:blip r:embed="rId2"/>
          <a:stretch>
            <a:fillRect/>
          </a:stretch>
        </p:blipFill>
        <p:spPr>
          <a:xfrm>
            <a:off x="268368" y="2016069"/>
            <a:ext cx="3922429" cy="4612776"/>
          </a:xfrm>
          <a:prstGeom prst="rect">
            <a:avLst/>
          </a:prstGeom>
        </p:spPr>
      </p:pic>
    </p:spTree>
    <p:extLst>
      <p:ext uri="{BB962C8B-B14F-4D97-AF65-F5344CB8AC3E}">
        <p14:creationId xmlns:p14="http://schemas.microsoft.com/office/powerpoint/2010/main" val="249852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32AC0-366D-4EB0-1DA7-3CA5E45AFAA5}"/>
            </a:ext>
          </a:extLst>
        </p:cNvPr>
        <p:cNvGrpSpPr/>
        <p:nvPr/>
      </p:nvGrpSpPr>
      <p:grpSpPr>
        <a:xfrm>
          <a:off x="0" y="0"/>
          <a:ext cx="0" cy="0"/>
          <a:chOff x="0" y="0"/>
          <a:chExt cx="0" cy="0"/>
        </a:xfrm>
      </p:grpSpPr>
      <p:sp>
        <p:nvSpPr>
          <p:cNvPr id="12291" name="Rectangle 2">
            <a:extLst>
              <a:ext uri="{FF2B5EF4-FFF2-40B4-BE49-F238E27FC236}">
                <a16:creationId xmlns:a16="http://schemas.microsoft.com/office/drawing/2014/main" id="{DD2ADADB-C9A8-D3DD-CDF2-A20E9C347082}"/>
              </a:ext>
            </a:extLst>
          </p:cNvPr>
          <p:cNvSpPr>
            <a:spLocks noGrp="1" noChangeArrowheads="1"/>
          </p:cNvSpPr>
          <p:nvPr>
            <p:ph type="title"/>
          </p:nvPr>
        </p:nvSpPr>
        <p:spPr>
          <a:xfrm>
            <a:off x="2253754" y="335808"/>
            <a:ext cx="8229600" cy="766916"/>
          </a:xfrm>
          <a:custGeom>
            <a:avLst/>
            <a:gdLst>
              <a:gd name="csX0" fmla="*/ 0 w 8229600"/>
              <a:gd name="csY0" fmla="*/ 0 h 766916"/>
              <a:gd name="csX1" fmla="*/ 752421 w 8229600"/>
              <a:gd name="csY1" fmla="*/ 0 h 766916"/>
              <a:gd name="csX2" fmla="*/ 1175657 w 8229600"/>
              <a:gd name="csY2" fmla="*/ 0 h 766916"/>
              <a:gd name="csX3" fmla="*/ 1763486 w 8229600"/>
              <a:gd name="csY3" fmla="*/ 0 h 766916"/>
              <a:gd name="csX4" fmla="*/ 2104426 w 8229600"/>
              <a:gd name="csY4" fmla="*/ 0 h 766916"/>
              <a:gd name="csX5" fmla="*/ 2692255 w 8229600"/>
              <a:gd name="csY5" fmla="*/ 0 h 766916"/>
              <a:gd name="csX6" fmla="*/ 3280083 w 8229600"/>
              <a:gd name="csY6" fmla="*/ 0 h 766916"/>
              <a:gd name="csX7" fmla="*/ 3950208 w 8229600"/>
              <a:gd name="csY7" fmla="*/ 0 h 766916"/>
              <a:gd name="csX8" fmla="*/ 4620333 w 8229600"/>
              <a:gd name="csY8" fmla="*/ 0 h 766916"/>
              <a:gd name="csX9" fmla="*/ 5208161 w 8229600"/>
              <a:gd name="csY9" fmla="*/ 0 h 766916"/>
              <a:gd name="csX10" fmla="*/ 5549102 w 8229600"/>
              <a:gd name="csY10" fmla="*/ 0 h 766916"/>
              <a:gd name="csX11" fmla="*/ 6054634 w 8229600"/>
              <a:gd name="csY11" fmla="*/ 0 h 766916"/>
              <a:gd name="csX12" fmla="*/ 6560167 w 8229600"/>
              <a:gd name="csY12" fmla="*/ 0 h 766916"/>
              <a:gd name="csX13" fmla="*/ 6901107 w 8229600"/>
              <a:gd name="csY13" fmla="*/ 0 h 766916"/>
              <a:gd name="csX14" fmla="*/ 7406640 w 8229600"/>
              <a:gd name="csY14" fmla="*/ 0 h 766916"/>
              <a:gd name="csX15" fmla="*/ 8229600 w 8229600"/>
              <a:gd name="csY15" fmla="*/ 0 h 766916"/>
              <a:gd name="csX16" fmla="*/ 8229600 w 8229600"/>
              <a:gd name="csY16" fmla="*/ 360451 h 766916"/>
              <a:gd name="csX17" fmla="*/ 8229600 w 8229600"/>
              <a:gd name="csY17" fmla="*/ 766916 h 766916"/>
              <a:gd name="csX18" fmla="*/ 7724067 w 8229600"/>
              <a:gd name="csY18" fmla="*/ 766916 h 766916"/>
              <a:gd name="csX19" fmla="*/ 7300831 w 8229600"/>
              <a:gd name="csY19" fmla="*/ 766916 h 766916"/>
              <a:gd name="csX20" fmla="*/ 6630706 w 8229600"/>
              <a:gd name="csY20" fmla="*/ 766916 h 766916"/>
              <a:gd name="csX21" fmla="*/ 6042878 w 8229600"/>
              <a:gd name="csY21" fmla="*/ 766916 h 766916"/>
              <a:gd name="csX22" fmla="*/ 5455049 w 8229600"/>
              <a:gd name="csY22" fmla="*/ 766916 h 766916"/>
              <a:gd name="csX23" fmla="*/ 4949517 w 8229600"/>
              <a:gd name="csY23" fmla="*/ 766916 h 766916"/>
              <a:gd name="csX24" fmla="*/ 4361688 w 8229600"/>
              <a:gd name="csY24" fmla="*/ 766916 h 766916"/>
              <a:gd name="csX25" fmla="*/ 3773859 w 8229600"/>
              <a:gd name="csY25" fmla="*/ 766916 h 766916"/>
              <a:gd name="csX26" fmla="*/ 3432919 w 8229600"/>
              <a:gd name="csY26" fmla="*/ 766916 h 766916"/>
              <a:gd name="csX27" fmla="*/ 3009682 w 8229600"/>
              <a:gd name="csY27" fmla="*/ 766916 h 766916"/>
              <a:gd name="csX28" fmla="*/ 2586446 w 8229600"/>
              <a:gd name="csY28" fmla="*/ 766916 h 766916"/>
              <a:gd name="csX29" fmla="*/ 1834025 w 8229600"/>
              <a:gd name="csY29" fmla="*/ 766916 h 766916"/>
              <a:gd name="csX30" fmla="*/ 1246197 w 8229600"/>
              <a:gd name="csY30" fmla="*/ 766916 h 766916"/>
              <a:gd name="csX31" fmla="*/ 0 w 8229600"/>
              <a:gd name="csY31" fmla="*/ 766916 h 766916"/>
              <a:gd name="csX32" fmla="*/ 0 w 8229600"/>
              <a:gd name="csY32" fmla="*/ 375789 h 766916"/>
              <a:gd name="csX33" fmla="*/ 0 w 8229600"/>
              <a:gd name="csY33" fmla="*/ 0 h 7669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8229600" h="766916" fill="none" extrusionOk="0">
                <a:moveTo>
                  <a:pt x="0" y="0"/>
                </a:moveTo>
                <a:cubicBezTo>
                  <a:pt x="179203" y="-75074"/>
                  <a:pt x="402320" y="43118"/>
                  <a:pt x="752421" y="0"/>
                </a:cubicBezTo>
                <a:cubicBezTo>
                  <a:pt x="1102522" y="-43118"/>
                  <a:pt x="994666" y="49959"/>
                  <a:pt x="1175657" y="0"/>
                </a:cubicBezTo>
                <a:cubicBezTo>
                  <a:pt x="1356648" y="-49959"/>
                  <a:pt x="1571476" y="64196"/>
                  <a:pt x="1763486" y="0"/>
                </a:cubicBezTo>
                <a:cubicBezTo>
                  <a:pt x="1955496" y="-64196"/>
                  <a:pt x="2032707" y="29026"/>
                  <a:pt x="2104426" y="0"/>
                </a:cubicBezTo>
                <a:cubicBezTo>
                  <a:pt x="2176145" y="-29026"/>
                  <a:pt x="2402887" y="46655"/>
                  <a:pt x="2692255" y="0"/>
                </a:cubicBezTo>
                <a:cubicBezTo>
                  <a:pt x="2981623" y="-46655"/>
                  <a:pt x="3020723" y="27059"/>
                  <a:pt x="3280083" y="0"/>
                </a:cubicBezTo>
                <a:cubicBezTo>
                  <a:pt x="3539443" y="-27059"/>
                  <a:pt x="3812905" y="74575"/>
                  <a:pt x="3950208" y="0"/>
                </a:cubicBezTo>
                <a:cubicBezTo>
                  <a:pt x="4087511" y="-74575"/>
                  <a:pt x="4380695" y="10622"/>
                  <a:pt x="4620333" y="0"/>
                </a:cubicBezTo>
                <a:cubicBezTo>
                  <a:pt x="4859972" y="-10622"/>
                  <a:pt x="5086974" y="40949"/>
                  <a:pt x="5208161" y="0"/>
                </a:cubicBezTo>
                <a:cubicBezTo>
                  <a:pt x="5329348" y="-40949"/>
                  <a:pt x="5424899" y="31845"/>
                  <a:pt x="5549102" y="0"/>
                </a:cubicBezTo>
                <a:cubicBezTo>
                  <a:pt x="5673305" y="-31845"/>
                  <a:pt x="5855138" y="12575"/>
                  <a:pt x="6054634" y="0"/>
                </a:cubicBezTo>
                <a:cubicBezTo>
                  <a:pt x="6254130" y="-12575"/>
                  <a:pt x="6340025" y="40760"/>
                  <a:pt x="6560167" y="0"/>
                </a:cubicBezTo>
                <a:cubicBezTo>
                  <a:pt x="6780309" y="-40760"/>
                  <a:pt x="6825569" y="22533"/>
                  <a:pt x="6901107" y="0"/>
                </a:cubicBezTo>
                <a:cubicBezTo>
                  <a:pt x="6976645" y="-22533"/>
                  <a:pt x="7266821" y="2526"/>
                  <a:pt x="7406640" y="0"/>
                </a:cubicBezTo>
                <a:cubicBezTo>
                  <a:pt x="7546459" y="-2526"/>
                  <a:pt x="7845651" y="94703"/>
                  <a:pt x="8229600" y="0"/>
                </a:cubicBezTo>
                <a:cubicBezTo>
                  <a:pt x="8236306" y="103000"/>
                  <a:pt x="8220841" y="186019"/>
                  <a:pt x="8229600" y="360451"/>
                </a:cubicBezTo>
                <a:cubicBezTo>
                  <a:pt x="8238359" y="534883"/>
                  <a:pt x="8181232" y="565908"/>
                  <a:pt x="8229600" y="766916"/>
                </a:cubicBezTo>
                <a:cubicBezTo>
                  <a:pt x="8063569" y="797758"/>
                  <a:pt x="7949007" y="760206"/>
                  <a:pt x="7724067" y="766916"/>
                </a:cubicBezTo>
                <a:cubicBezTo>
                  <a:pt x="7499127" y="773626"/>
                  <a:pt x="7471920" y="763125"/>
                  <a:pt x="7300831" y="766916"/>
                </a:cubicBezTo>
                <a:cubicBezTo>
                  <a:pt x="7129742" y="770707"/>
                  <a:pt x="6770081" y="757963"/>
                  <a:pt x="6630706" y="766916"/>
                </a:cubicBezTo>
                <a:cubicBezTo>
                  <a:pt x="6491331" y="775869"/>
                  <a:pt x="6222823" y="700213"/>
                  <a:pt x="6042878" y="766916"/>
                </a:cubicBezTo>
                <a:cubicBezTo>
                  <a:pt x="5862933" y="833619"/>
                  <a:pt x="5717871" y="701696"/>
                  <a:pt x="5455049" y="766916"/>
                </a:cubicBezTo>
                <a:cubicBezTo>
                  <a:pt x="5192227" y="832136"/>
                  <a:pt x="5092771" y="759626"/>
                  <a:pt x="4949517" y="766916"/>
                </a:cubicBezTo>
                <a:cubicBezTo>
                  <a:pt x="4806263" y="774206"/>
                  <a:pt x="4529558" y="699014"/>
                  <a:pt x="4361688" y="766916"/>
                </a:cubicBezTo>
                <a:cubicBezTo>
                  <a:pt x="4193818" y="834818"/>
                  <a:pt x="4023297" y="697546"/>
                  <a:pt x="3773859" y="766916"/>
                </a:cubicBezTo>
                <a:cubicBezTo>
                  <a:pt x="3524421" y="836286"/>
                  <a:pt x="3516405" y="736320"/>
                  <a:pt x="3432919" y="766916"/>
                </a:cubicBezTo>
                <a:cubicBezTo>
                  <a:pt x="3349433" y="797512"/>
                  <a:pt x="3192362" y="751278"/>
                  <a:pt x="3009682" y="766916"/>
                </a:cubicBezTo>
                <a:cubicBezTo>
                  <a:pt x="2827002" y="782554"/>
                  <a:pt x="2685810" y="718376"/>
                  <a:pt x="2586446" y="766916"/>
                </a:cubicBezTo>
                <a:cubicBezTo>
                  <a:pt x="2487082" y="815456"/>
                  <a:pt x="2180148" y="711485"/>
                  <a:pt x="1834025" y="766916"/>
                </a:cubicBezTo>
                <a:cubicBezTo>
                  <a:pt x="1487902" y="822347"/>
                  <a:pt x="1522504" y="757023"/>
                  <a:pt x="1246197" y="766916"/>
                </a:cubicBezTo>
                <a:cubicBezTo>
                  <a:pt x="969890" y="776809"/>
                  <a:pt x="602504" y="718084"/>
                  <a:pt x="0" y="766916"/>
                </a:cubicBezTo>
                <a:cubicBezTo>
                  <a:pt x="-27332" y="657873"/>
                  <a:pt x="23119" y="542447"/>
                  <a:pt x="0" y="375789"/>
                </a:cubicBezTo>
                <a:cubicBezTo>
                  <a:pt x="-23119" y="209131"/>
                  <a:pt x="44631" y="94592"/>
                  <a:pt x="0" y="0"/>
                </a:cubicBezTo>
                <a:close/>
              </a:path>
              <a:path w="8229600" h="766916" stroke="0" extrusionOk="0">
                <a:moveTo>
                  <a:pt x="0" y="0"/>
                </a:moveTo>
                <a:cubicBezTo>
                  <a:pt x="362167" y="-54544"/>
                  <a:pt x="435614" y="61974"/>
                  <a:pt x="752421" y="0"/>
                </a:cubicBezTo>
                <a:cubicBezTo>
                  <a:pt x="1069228" y="-61974"/>
                  <a:pt x="1221638" y="80013"/>
                  <a:pt x="1504841" y="0"/>
                </a:cubicBezTo>
                <a:cubicBezTo>
                  <a:pt x="1788044" y="-80013"/>
                  <a:pt x="1835427" y="32555"/>
                  <a:pt x="2010374" y="0"/>
                </a:cubicBezTo>
                <a:cubicBezTo>
                  <a:pt x="2185321" y="-32555"/>
                  <a:pt x="2466237" y="41070"/>
                  <a:pt x="2598202" y="0"/>
                </a:cubicBezTo>
                <a:cubicBezTo>
                  <a:pt x="2730167" y="-41070"/>
                  <a:pt x="3046784" y="19457"/>
                  <a:pt x="3186031" y="0"/>
                </a:cubicBezTo>
                <a:cubicBezTo>
                  <a:pt x="3325278" y="-19457"/>
                  <a:pt x="3430218" y="16399"/>
                  <a:pt x="3526971" y="0"/>
                </a:cubicBezTo>
                <a:cubicBezTo>
                  <a:pt x="3623724" y="-16399"/>
                  <a:pt x="3856942" y="28195"/>
                  <a:pt x="4114800" y="0"/>
                </a:cubicBezTo>
                <a:cubicBezTo>
                  <a:pt x="4372658" y="-28195"/>
                  <a:pt x="4571514" y="65457"/>
                  <a:pt x="4784925" y="0"/>
                </a:cubicBezTo>
                <a:cubicBezTo>
                  <a:pt x="4998336" y="-65457"/>
                  <a:pt x="5011931" y="21494"/>
                  <a:pt x="5208161" y="0"/>
                </a:cubicBezTo>
                <a:cubicBezTo>
                  <a:pt x="5404391" y="-21494"/>
                  <a:pt x="5598099" y="69560"/>
                  <a:pt x="5795990" y="0"/>
                </a:cubicBezTo>
                <a:cubicBezTo>
                  <a:pt x="5993881" y="-69560"/>
                  <a:pt x="6070835" y="35498"/>
                  <a:pt x="6219226" y="0"/>
                </a:cubicBezTo>
                <a:cubicBezTo>
                  <a:pt x="6367617" y="-35498"/>
                  <a:pt x="6579902" y="53356"/>
                  <a:pt x="6807055" y="0"/>
                </a:cubicBezTo>
                <a:cubicBezTo>
                  <a:pt x="7034208" y="-53356"/>
                  <a:pt x="7187785" y="53775"/>
                  <a:pt x="7312587" y="0"/>
                </a:cubicBezTo>
                <a:cubicBezTo>
                  <a:pt x="7437389" y="-53775"/>
                  <a:pt x="7797331" y="105945"/>
                  <a:pt x="8229600" y="0"/>
                </a:cubicBezTo>
                <a:cubicBezTo>
                  <a:pt x="8234522" y="146889"/>
                  <a:pt x="8198832" y="283613"/>
                  <a:pt x="8229600" y="368120"/>
                </a:cubicBezTo>
                <a:cubicBezTo>
                  <a:pt x="8260368" y="452627"/>
                  <a:pt x="8201085" y="569732"/>
                  <a:pt x="8229600" y="766916"/>
                </a:cubicBezTo>
                <a:cubicBezTo>
                  <a:pt x="8144306" y="781116"/>
                  <a:pt x="8055833" y="745216"/>
                  <a:pt x="7888659" y="766916"/>
                </a:cubicBezTo>
                <a:cubicBezTo>
                  <a:pt x="7721485" y="788616"/>
                  <a:pt x="7695010" y="728016"/>
                  <a:pt x="7547719" y="766916"/>
                </a:cubicBezTo>
                <a:cubicBezTo>
                  <a:pt x="7400428" y="805816"/>
                  <a:pt x="7288243" y="757519"/>
                  <a:pt x="7042186" y="766916"/>
                </a:cubicBezTo>
                <a:cubicBezTo>
                  <a:pt x="6796129" y="776313"/>
                  <a:pt x="6727527" y="764319"/>
                  <a:pt x="6454358" y="766916"/>
                </a:cubicBezTo>
                <a:cubicBezTo>
                  <a:pt x="6181189" y="769513"/>
                  <a:pt x="6093040" y="765942"/>
                  <a:pt x="5866529" y="766916"/>
                </a:cubicBezTo>
                <a:cubicBezTo>
                  <a:pt x="5640018" y="767890"/>
                  <a:pt x="5476190" y="745357"/>
                  <a:pt x="5360997" y="766916"/>
                </a:cubicBezTo>
                <a:cubicBezTo>
                  <a:pt x="5245804" y="788475"/>
                  <a:pt x="4917150" y="754038"/>
                  <a:pt x="4608576" y="766916"/>
                </a:cubicBezTo>
                <a:cubicBezTo>
                  <a:pt x="4300002" y="779794"/>
                  <a:pt x="4366205" y="743623"/>
                  <a:pt x="4185339" y="766916"/>
                </a:cubicBezTo>
                <a:cubicBezTo>
                  <a:pt x="4004473" y="790209"/>
                  <a:pt x="3590792" y="689131"/>
                  <a:pt x="3432919" y="766916"/>
                </a:cubicBezTo>
                <a:cubicBezTo>
                  <a:pt x="3275046" y="844701"/>
                  <a:pt x="3057372" y="720816"/>
                  <a:pt x="2845090" y="766916"/>
                </a:cubicBezTo>
                <a:cubicBezTo>
                  <a:pt x="2632808" y="813016"/>
                  <a:pt x="2380031" y="752917"/>
                  <a:pt x="2174966" y="766916"/>
                </a:cubicBezTo>
                <a:cubicBezTo>
                  <a:pt x="1969901" y="780915"/>
                  <a:pt x="1814634" y="747650"/>
                  <a:pt x="1669433" y="766916"/>
                </a:cubicBezTo>
                <a:cubicBezTo>
                  <a:pt x="1524232" y="786182"/>
                  <a:pt x="1447202" y="725986"/>
                  <a:pt x="1246197" y="766916"/>
                </a:cubicBezTo>
                <a:cubicBezTo>
                  <a:pt x="1045192" y="807846"/>
                  <a:pt x="1001704" y="718375"/>
                  <a:pt x="822960" y="766916"/>
                </a:cubicBezTo>
                <a:cubicBezTo>
                  <a:pt x="644216" y="815457"/>
                  <a:pt x="281509" y="675591"/>
                  <a:pt x="0" y="766916"/>
                </a:cubicBezTo>
                <a:cubicBezTo>
                  <a:pt x="-23426" y="572325"/>
                  <a:pt x="25256" y="462028"/>
                  <a:pt x="0" y="368120"/>
                </a:cubicBezTo>
                <a:cubicBezTo>
                  <a:pt x="-25256" y="274212"/>
                  <a:pt x="1908" y="179231"/>
                  <a:pt x="0" y="0"/>
                </a:cubicBezTo>
                <a:close/>
              </a:path>
            </a:pathLst>
          </a:custGeom>
          <a:ln>
            <a:solidFill>
              <a:schemeClr val="tx1"/>
            </a:solidFill>
            <a:extLst>
              <a:ext uri="{C807C97D-BFC1-408E-A445-0C87EB9F89A2}">
                <ask:lineSketchStyleProps xmlns:ask="http://schemas.microsoft.com/office/drawing/2018/sketchyshapes" sd="3970141232">
                  <ask:type>
                    <ask:lineSketchScribble/>
                  </ask:type>
                </ask:lineSketchStyleProps>
              </a:ext>
            </a:extLst>
          </a:ln>
        </p:spPr>
        <p:txBody>
          <a:bodyPr>
            <a:normAutofit fontScale="90000"/>
          </a:bodyPr>
          <a:lstStyle/>
          <a:p>
            <a:pPr algn="ctr">
              <a:lnSpc>
                <a:spcPct val="100000"/>
              </a:lnSpc>
              <a:defRPr/>
            </a:pPr>
            <a:r>
              <a:rPr lang="en-US" altLang="en-US" sz="4800" b="1" dirty="0">
                <a:latin typeface="Jokerman" panose="04090605060D06020702" pitchFamily="82" charset="0"/>
              </a:rPr>
              <a:t>General Reminders</a:t>
            </a:r>
            <a:endParaRPr lang="en-GB" altLang="en-US" sz="4800" b="1" dirty="0">
              <a:latin typeface="Jokerman" panose="04090605060D06020702" pitchFamily="82" charset="0"/>
            </a:endParaRPr>
          </a:p>
        </p:txBody>
      </p:sp>
      <p:sp>
        <p:nvSpPr>
          <p:cNvPr id="16387" name="Rectangle 3">
            <a:extLst>
              <a:ext uri="{FF2B5EF4-FFF2-40B4-BE49-F238E27FC236}">
                <a16:creationId xmlns:a16="http://schemas.microsoft.com/office/drawing/2014/main" id="{EEDC5F82-CE41-82C7-A3EF-2E09F1C5D4FB}"/>
              </a:ext>
            </a:extLst>
          </p:cNvPr>
          <p:cNvSpPr>
            <a:spLocks noGrp="1"/>
          </p:cNvSpPr>
          <p:nvPr>
            <p:ph idx="1"/>
          </p:nvPr>
        </p:nvSpPr>
        <p:spPr>
          <a:xfrm>
            <a:off x="3037137" y="1661651"/>
            <a:ext cx="6366028" cy="4935794"/>
          </a:xfrm>
        </p:spPr>
        <p:txBody>
          <a:bodyPr>
            <a:normAutofit fontScale="62500" lnSpcReduction="20000"/>
          </a:bodyPr>
          <a:lstStyle/>
          <a:p>
            <a:pPr algn="ctr">
              <a:lnSpc>
                <a:spcPct val="120000"/>
              </a:lnSpc>
              <a:spcBef>
                <a:spcPct val="50000"/>
              </a:spcBef>
            </a:pPr>
            <a:r>
              <a:rPr lang="en-GB" altLang="en-US" sz="4500" dirty="0">
                <a:latin typeface="Ariel"/>
              </a:rPr>
              <a:t>Uniform – please label everything!</a:t>
            </a:r>
          </a:p>
          <a:p>
            <a:pPr algn="ctr">
              <a:lnSpc>
                <a:spcPct val="120000"/>
              </a:lnSpc>
              <a:spcBef>
                <a:spcPct val="50000"/>
              </a:spcBef>
            </a:pPr>
            <a:r>
              <a:rPr lang="en-GB" altLang="en-US" sz="4500" dirty="0">
                <a:latin typeface="Ariel"/>
              </a:rPr>
              <a:t>No large backpacks.</a:t>
            </a:r>
          </a:p>
          <a:p>
            <a:pPr algn="ctr">
              <a:lnSpc>
                <a:spcPct val="120000"/>
              </a:lnSpc>
              <a:spcBef>
                <a:spcPct val="50000"/>
              </a:spcBef>
            </a:pPr>
            <a:r>
              <a:rPr lang="en-GB" altLang="en-US" sz="4500" dirty="0">
                <a:latin typeface="Ariel"/>
              </a:rPr>
              <a:t>Bobbles must be plain and small.</a:t>
            </a:r>
          </a:p>
          <a:p>
            <a:pPr algn="ctr">
              <a:lnSpc>
                <a:spcPct val="120000"/>
              </a:lnSpc>
              <a:spcBef>
                <a:spcPct val="50000"/>
              </a:spcBef>
            </a:pPr>
            <a:r>
              <a:rPr lang="en-GB" altLang="en-US" sz="4500" dirty="0">
                <a:latin typeface="Ariel"/>
              </a:rPr>
              <a:t>Lateness – please be on time between 8:45am and 8:55am.</a:t>
            </a:r>
          </a:p>
          <a:p>
            <a:pPr algn="ctr">
              <a:lnSpc>
                <a:spcPct val="120000"/>
              </a:lnSpc>
              <a:spcBef>
                <a:spcPct val="50000"/>
              </a:spcBef>
            </a:pPr>
            <a:r>
              <a:rPr lang="en-GB" altLang="en-US" sz="4500" dirty="0">
                <a:latin typeface="Ariel"/>
              </a:rPr>
              <a:t>Policies available on the school website. </a:t>
            </a:r>
          </a:p>
          <a:p>
            <a:pPr algn="ctr">
              <a:lnSpc>
                <a:spcPct val="120000"/>
              </a:lnSpc>
              <a:spcBef>
                <a:spcPct val="50000"/>
              </a:spcBef>
            </a:pPr>
            <a:r>
              <a:rPr lang="en-GB" altLang="en-US" sz="4500" dirty="0">
                <a:latin typeface="Ariel"/>
              </a:rPr>
              <a:t>We are available on Dojo if you need anything.</a:t>
            </a:r>
          </a:p>
          <a:p>
            <a:pPr marL="0" indent="0">
              <a:lnSpc>
                <a:spcPct val="100000"/>
              </a:lnSpc>
              <a:buNone/>
              <a:defRPr/>
            </a:pPr>
            <a:endParaRPr lang="en-GB" altLang="en-US" sz="2400" dirty="0">
              <a:latin typeface="Ariel"/>
            </a:endParaRPr>
          </a:p>
          <a:p>
            <a:pPr eaLnBrk="1" hangingPunct="1">
              <a:lnSpc>
                <a:spcPct val="100000"/>
              </a:lnSpc>
              <a:buFont typeface="Arial" panose="020B0604020202020204" pitchFamily="34" charset="0"/>
              <a:buChar char="•"/>
              <a:defRPr/>
            </a:pPr>
            <a:endParaRPr lang="en-GB" altLang="en-US" sz="2400" dirty="0">
              <a:latin typeface="Ariel"/>
            </a:endParaRPr>
          </a:p>
          <a:p>
            <a:pPr eaLnBrk="1" hangingPunct="1">
              <a:lnSpc>
                <a:spcPct val="100000"/>
              </a:lnSpc>
              <a:buFont typeface="Arial" panose="020B0604020202020204" pitchFamily="34" charset="0"/>
              <a:buChar char="•"/>
              <a:defRPr/>
            </a:pPr>
            <a:endParaRPr lang="en-GB" altLang="en-US" sz="2400" dirty="0">
              <a:latin typeface="Ariel"/>
            </a:endParaRPr>
          </a:p>
          <a:p>
            <a:pPr eaLnBrk="1" hangingPunct="1">
              <a:buFontTx/>
              <a:buNone/>
              <a:defRPr/>
            </a:pPr>
            <a:endParaRPr lang="en-GB" altLang="en-US" sz="2400" dirty="0">
              <a:solidFill>
                <a:srgbClr val="0070C0"/>
              </a:solidFill>
              <a:latin typeface="AbcTeacher" pitchFamily="2" charset="0"/>
            </a:endParaRPr>
          </a:p>
        </p:txBody>
      </p:sp>
      <p:pic>
        <p:nvPicPr>
          <p:cNvPr id="4" name="Picture 3" descr="Little Miss Sunshine">
            <a:extLst>
              <a:ext uri="{FF2B5EF4-FFF2-40B4-BE49-F238E27FC236}">
                <a16:creationId xmlns:a16="http://schemas.microsoft.com/office/drawing/2014/main" id="{9D9CA8C5-ECE3-386E-565F-6F679C60B9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10" y="3921830"/>
            <a:ext cx="2980184" cy="2600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754316"/>
      </p:ext>
    </p:extLst>
  </p:cSld>
  <p:clrMapOvr>
    <a:masterClrMapping/>
  </p:clrMapOvr>
</p:sld>
</file>

<file path=ppt/theme/theme1.xml><?xml version="1.0" encoding="utf-8"?>
<a:theme xmlns:a="http://schemas.openxmlformats.org/drawingml/2006/main" name="Axis">
  <a:themeElements>
    <a:clrScheme name="Southwestern">
      <a:dk1>
        <a:srgbClr val="000000"/>
      </a:dk1>
      <a:lt1>
        <a:srgbClr val="FFFFFF"/>
      </a:lt1>
      <a:dk2>
        <a:srgbClr val="0E2841"/>
      </a:dk2>
      <a:lt2>
        <a:srgbClr val="E8E8E8"/>
      </a:lt2>
      <a:accent1>
        <a:srgbClr val="A8BABF"/>
      </a:accent1>
      <a:accent2>
        <a:srgbClr val="C16A38"/>
      </a:accent2>
      <a:accent3>
        <a:srgbClr val="7B441F"/>
      </a:accent3>
      <a:accent4>
        <a:srgbClr val="DAC68B"/>
      </a:accent4>
      <a:accent5>
        <a:srgbClr val="B6BAA5"/>
      </a:accent5>
      <a:accent6>
        <a:srgbClr val="716C34"/>
      </a:accent6>
      <a:hlink>
        <a:srgbClr val="467886"/>
      </a:hlink>
      <a:folHlink>
        <a:srgbClr val="96607D"/>
      </a:folHlink>
    </a:clrScheme>
    <a:fontScheme name="Custom 13">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 id="{2A75EA04-0AE5-4074-9538-7DA6C138DAE9}" vid="{E39B6906-D52F-4B95-B43C-27F512CB479C}"/>
    </a:ext>
  </a:extLst>
</a:theme>
</file>

<file path=docProps/app.xml><?xml version="1.0" encoding="utf-8"?>
<Properties xmlns="http://schemas.openxmlformats.org/officeDocument/2006/extended-properties" xmlns:vt="http://schemas.openxmlformats.org/officeDocument/2006/docPropsVTypes">
  <Template>Axis</Template>
  <TotalTime>67</TotalTime>
  <Words>529</Words>
  <Application>Microsoft Office PowerPoint</Application>
  <PresentationFormat>Widescreen</PresentationFormat>
  <Paragraphs>65</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AbcTeacher</vt:lpstr>
      <vt:lpstr>Arial</vt:lpstr>
      <vt:lpstr>Ariel</vt:lpstr>
      <vt:lpstr>Bodoni MT Black</vt:lpstr>
      <vt:lpstr>Jokerman</vt:lpstr>
      <vt:lpstr>Neue Haas Grotesk Text Pro</vt:lpstr>
      <vt:lpstr>Axis</vt:lpstr>
      <vt:lpstr>Welcome to Year 5</vt:lpstr>
      <vt:lpstr>PowerPoint Presentation</vt:lpstr>
      <vt:lpstr>PowerPoint Presentation</vt:lpstr>
      <vt:lpstr>Snacks and Water</vt:lpstr>
      <vt:lpstr>Reading</vt:lpstr>
      <vt:lpstr>PE </vt:lpstr>
      <vt:lpstr>Homework</vt:lpstr>
      <vt:lpstr>Rewards and Sanctions</vt:lpstr>
      <vt:lpstr>Class Webpage</vt:lpstr>
      <vt:lpstr>Class Notices</vt:lpstr>
      <vt:lpstr>How you can help…</vt:lpstr>
      <vt:lpstr>General Reminders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 T</dc:creator>
  <cp:lastModifiedBy>R T</cp:lastModifiedBy>
  <cp:revision>4</cp:revision>
  <dcterms:created xsi:type="dcterms:W3CDTF">2026-09-03T17:18:56Z</dcterms:created>
  <dcterms:modified xsi:type="dcterms:W3CDTF">2026-09-04T12:36:19Z</dcterms:modified>
</cp:coreProperties>
</file>